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93599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rgbClr val="EFD1D1"/>
          </a:solidFill>
        </a:fill>
      </a:tcStyle>
    </a:wholeTbl>
    <a:band2H>
      <a:tcTxStyle b="def" i="def"/>
      <a:tcStyle>
        <a:tcBdr/>
        <a:fill>
          <a:solidFill>
            <a:srgbClr val="F7E9E9"/>
          </a:solidFill>
        </a:fill>
      </a:tcStyle>
    </a:band2H>
    <a:firstCol>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chemeClr val="accent1"/>
          </a:solidFill>
        </a:fill>
      </a:tcStyle>
    </a:firstCol>
    <a:lastRow>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381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chemeClr val="accent1"/>
          </a:solidFill>
        </a:fill>
      </a:tcStyle>
    </a:lastRow>
    <a:firstRow>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381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rgbClr val="E8D9CD"/>
          </a:solidFill>
        </a:fill>
      </a:tcStyle>
    </a:wholeTbl>
    <a:band2H>
      <a:tcTxStyle b="def" i="def"/>
      <a:tcStyle>
        <a:tcBdr/>
        <a:fill>
          <a:solidFill>
            <a:srgbClr val="F4EDE7"/>
          </a:solidFill>
        </a:fill>
      </a:tcStyle>
    </a:band2H>
    <a:firstCol>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chemeClr val="accent3"/>
          </a:solidFill>
        </a:fill>
      </a:tcStyle>
    </a:firstCol>
    <a:lastRow>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381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chemeClr val="accent3"/>
          </a:solidFill>
        </a:fill>
      </a:tcStyle>
    </a:lastRow>
    <a:firstRow>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381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rgbClr val="DBD3D9"/>
          </a:solidFill>
        </a:fill>
      </a:tcStyle>
    </a:wholeTbl>
    <a:band2H>
      <a:tcTxStyle b="def" i="def"/>
      <a:tcStyle>
        <a:tcBdr/>
        <a:fill>
          <a:solidFill>
            <a:srgbClr val="EEEAED"/>
          </a:solidFill>
        </a:fill>
      </a:tcStyle>
    </a:band2H>
    <a:firstCol>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chemeClr val="accent6"/>
          </a:solidFill>
        </a:fill>
      </a:tcStyle>
    </a:firstCol>
    <a:lastRow>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381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chemeClr val="accent6"/>
          </a:solidFill>
        </a:fill>
      </a:tcStyle>
    </a:lastRow>
    <a:firstRow>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381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3F0E9"/>
          </a:solidFill>
        </a:fill>
      </a:tcStyle>
    </a:band2H>
    <a:firstCol>
      <a:tcTxStyle b="on" i="off">
        <a:fontRef idx="minor">
          <a:srgbClr val="F3F0E9"/>
        </a:fontRef>
        <a:srgbClr val="F3F0E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3F0E9"/>
          </a:solidFill>
        </a:fill>
      </a:tcStyle>
    </a:lastRow>
    <a:firstRow>
      <a:tcTxStyle b="on" i="off">
        <a:fontRef idx="minor">
          <a:srgbClr val="F3F0E9"/>
        </a:fontRef>
        <a:srgbClr val="F3F0E9"/>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rgbClr val="000000"/>
          </a:solidFill>
        </a:fill>
      </a:tcStyle>
    </a:firstCol>
    <a:lastRow>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38100" cap="flat">
              <a:solidFill>
                <a:srgbClr val="F3F0E9"/>
              </a:solidFill>
              <a:prstDash val="solid"/>
              <a:round/>
            </a:ln>
          </a:top>
          <a:bottom>
            <a:ln w="127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rgbClr val="000000"/>
          </a:solidFill>
        </a:fill>
      </a:tcStyle>
    </a:lastRow>
    <a:firstRow>
      <a:tcTxStyle b="on" i="off">
        <a:fontRef idx="minor">
          <a:srgbClr val="F3F0E9"/>
        </a:fontRef>
        <a:srgbClr val="F3F0E9"/>
      </a:tcTxStyle>
      <a:tcStyle>
        <a:tcBdr>
          <a:left>
            <a:ln w="12700" cap="flat">
              <a:solidFill>
                <a:srgbClr val="F3F0E9"/>
              </a:solidFill>
              <a:prstDash val="solid"/>
              <a:round/>
            </a:ln>
          </a:left>
          <a:right>
            <a:ln w="12700" cap="flat">
              <a:solidFill>
                <a:srgbClr val="F3F0E9"/>
              </a:solidFill>
              <a:prstDash val="solid"/>
              <a:round/>
            </a:ln>
          </a:right>
          <a:top>
            <a:ln w="12700" cap="flat">
              <a:solidFill>
                <a:srgbClr val="F3F0E9"/>
              </a:solidFill>
              <a:prstDash val="solid"/>
              <a:round/>
            </a:ln>
          </a:top>
          <a:bottom>
            <a:ln w="38100" cap="flat">
              <a:solidFill>
                <a:srgbClr val="F3F0E9"/>
              </a:solidFill>
              <a:prstDash val="solid"/>
              <a:round/>
            </a:ln>
          </a:bottom>
          <a:insideH>
            <a:ln w="12700" cap="flat">
              <a:solidFill>
                <a:srgbClr val="F3F0E9"/>
              </a:solidFill>
              <a:prstDash val="solid"/>
              <a:round/>
            </a:ln>
          </a:insideH>
          <a:insideV>
            <a:ln w="12700" cap="flat">
              <a:solidFill>
                <a:srgbClr val="F3F0E9"/>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5" name="Shape 195"/>
          <p:cNvSpPr/>
          <p:nvPr>
            <p:ph type="sldImg"/>
          </p:nvPr>
        </p:nvSpPr>
        <p:spPr>
          <a:xfrm>
            <a:off x="1143000" y="685800"/>
            <a:ext cx="4572000" cy="3429000"/>
          </a:xfrm>
          <a:prstGeom prst="rect">
            <a:avLst/>
          </a:prstGeom>
        </p:spPr>
        <p:txBody>
          <a:bodyPr/>
          <a:lstStyle/>
          <a:p>
            <a:pPr/>
          </a:p>
        </p:txBody>
      </p:sp>
      <p:sp>
        <p:nvSpPr>
          <p:cNvPr id="196" name="Shape 19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venir Next LT Pro"/>
      </a:defRPr>
    </a:lvl1pPr>
    <a:lvl2pPr indent="228600" latinLnBrk="0">
      <a:defRPr sz="1200">
        <a:latin typeface="+mj-lt"/>
        <a:ea typeface="+mj-ea"/>
        <a:cs typeface="+mj-cs"/>
        <a:sym typeface="Avenir Next LT Pro"/>
      </a:defRPr>
    </a:lvl2pPr>
    <a:lvl3pPr indent="457200" latinLnBrk="0">
      <a:defRPr sz="1200">
        <a:latin typeface="+mj-lt"/>
        <a:ea typeface="+mj-ea"/>
        <a:cs typeface="+mj-cs"/>
        <a:sym typeface="Avenir Next LT Pro"/>
      </a:defRPr>
    </a:lvl3pPr>
    <a:lvl4pPr indent="685800" latinLnBrk="0">
      <a:defRPr sz="1200">
        <a:latin typeface="+mj-lt"/>
        <a:ea typeface="+mj-ea"/>
        <a:cs typeface="+mj-cs"/>
        <a:sym typeface="Avenir Next LT Pro"/>
      </a:defRPr>
    </a:lvl4pPr>
    <a:lvl5pPr indent="914400" latinLnBrk="0">
      <a:defRPr sz="1200">
        <a:latin typeface="+mj-lt"/>
        <a:ea typeface="+mj-ea"/>
        <a:cs typeface="+mj-cs"/>
        <a:sym typeface="Avenir Next LT Pro"/>
      </a:defRPr>
    </a:lvl5pPr>
    <a:lvl6pPr indent="1143000" latinLnBrk="0">
      <a:defRPr sz="1200">
        <a:latin typeface="+mj-lt"/>
        <a:ea typeface="+mj-ea"/>
        <a:cs typeface="+mj-cs"/>
        <a:sym typeface="Avenir Next LT Pro"/>
      </a:defRPr>
    </a:lvl6pPr>
    <a:lvl7pPr indent="1371600" latinLnBrk="0">
      <a:defRPr sz="1200">
        <a:latin typeface="+mj-lt"/>
        <a:ea typeface="+mj-ea"/>
        <a:cs typeface="+mj-cs"/>
        <a:sym typeface="Avenir Next LT Pro"/>
      </a:defRPr>
    </a:lvl7pPr>
    <a:lvl8pPr indent="1600200" latinLnBrk="0">
      <a:defRPr sz="1200">
        <a:latin typeface="+mj-lt"/>
        <a:ea typeface="+mj-ea"/>
        <a:cs typeface="+mj-cs"/>
        <a:sym typeface="Avenir Next LT Pro"/>
      </a:defRPr>
    </a:lvl8pPr>
    <a:lvl9pPr indent="1828800" latinLnBrk="0">
      <a:defRPr sz="1200">
        <a:latin typeface="+mj-lt"/>
        <a:ea typeface="+mj-ea"/>
        <a:cs typeface="+mj-cs"/>
        <a:sym typeface="Avenir Next LT Pro"/>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34" name="Freeform: Shape 18"/>
          <p:cNvSpPr/>
          <p:nvPr/>
        </p:nvSpPr>
        <p:spPr>
          <a:xfrm>
            <a:off x="7488752" y="5516622"/>
            <a:ext cx="1872738" cy="1341379"/>
          </a:xfrm>
          <a:custGeom>
            <a:avLst/>
            <a:gdLst/>
            <a:ahLst/>
            <a:cxnLst>
              <a:cxn ang="0">
                <a:pos x="wd2" y="hd2"/>
              </a:cxn>
              <a:cxn ang="5400000">
                <a:pos x="wd2" y="hd2"/>
              </a:cxn>
              <a:cxn ang="10800000">
                <a:pos x="wd2" y="hd2"/>
              </a:cxn>
              <a:cxn ang="16200000">
                <a:pos x="wd2" y="hd2"/>
              </a:cxn>
            </a:cxnLst>
            <a:rect l="0" t="0" r="r" b="b"/>
            <a:pathLst>
              <a:path w="21600" h="21560" fill="norm" stroke="1" extrusionOk="0">
                <a:moveTo>
                  <a:pt x="17937" y="4"/>
                </a:moveTo>
                <a:cubicBezTo>
                  <a:pt x="18986" y="38"/>
                  <a:pt x="20040" y="290"/>
                  <a:pt x="21095" y="716"/>
                </a:cubicBezTo>
                <a:lnTo>
                  <a:pt x="21600" y="947"/>
                </a:lnTo>
                <a:lnTo>
                  <a:pt x="21600" y="21560"/>
                </a:lnTo>
                <a:lnTo>
                  <a:pt x="0" y="21560"/>
                </a:lnTo>
                <a:lnTo>
                  <a:pt x="118" y="21346"/>
                </a:lnTo>
                <a:cubicBezTo>
                  <a:pt x="2876" y="16539"/>
                  <a:pt x="5716" y="11870"/>
                  <a:pt x="8292" y="7393"/>
                </a:cubicBezTo>
                <a:cubicBezTo>
                  <a:pt x="10093" y="4262"/>
                  <a:pt x="11919" y="2264"/>
                  <a:pt x="13763" y="1144"/>
                </a:cubicBezTo>
                <a:cubicBezTo>
                  <a:pt x="15145" y="305"/>
                  <a:pt x="16538" y="-40"/>
                  <a:pt x="17937" y="4"/>
                </a:cubicBezTo>
                <a:close/>
              </a:path>
            </a:pathLst>
          </a:custGeom>
          <a:solidFill>
            <a:srgbClr val="E5C4BA">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grpSp>
        <p:nvGrpSpPr>
          <p:cNvPr id="42" name="Group 19"/>
          <p:cNvGrpSpPr/>
          <p:nvPr/>
        </p:nvGrpSpPr>
        <p:grpSpPr>
          <a:xfrm>
            <a:off x="8274266" y="5204032"/>
            <a:ext cx="680420" cy="802501"/>
            <a:chOff x="0" y="1"/>
            <a:chExt cx="680418" cy="802500"/>
          </a:xfrm>
        </p:grpSpPr>
        <p:sp>
          <p:nvSpPr>
            <p:cNvPr id="35" name="Freeform: Shape 20"/>
            <p:cNvSpPr/>
            <p:nvPr/>
          </p:nvSpPr>
          <p:spPr>
            <a:xfrm>
              <a:off x="192935" y="686293"/>
              <a:ext cx="100616" cy="116209"/>
            </a:xfrm>
            <a:custGeom>
              <a:avLst/>
              <a:gdLst/>
              <a:ahLst/>
              <a:cxnLst>
                <a:cxn ang="0">
                  <a:pos x="wd2" y="hd2"/>
                </a:cxn>
                <a:cxn ang="5400000">
                  <a:pos x="wd2" y="hd2"/>
                </a:cxn>
                <a:cxn ang="10800000">
                  <a:pos x="wd2" y="hd2"/>
                </a:cxn>
                <a:cxn ang="16200000">
                  <a:pos x="wd2" y="hd2"/>
                </a:cxn>
              </a:cxnLst>
              <a:rect l="0" t="0" r="r" b="b"/>
              <a:pathLst>
                <a:path w="20300" h="19524" fill="norm" stroke="1" extrusionOk="0">
                  <a:moveTo>
                    <a:pt x="10645" y="47"/>
                  </a:moveTo>
                  <a:cubicBezTo>
                    <a:pt x="12706" y="-144"/>
                    <a:pt x="14846" y="255"/>
                    <a:pt x="16586" y="1150"/>
                  </a:cubicBezTo>
                  <a:cubicBezTo>
                    <a:pt x="19569" y="2686"/>
                    <a:pt x="21376" y="5675"/>
                    <a:pt x="19594" y="9646"/>
                  </a:cubicBezTo>
                  <a:cubicBezTo>
                    <a:pt x="17541" y="14217"/>
                    <a:pt x="7923" y="21456"/>
                    <a:pt x="3035" y="19045"/>
                  </a:cubicBezTo>
                  <a:cubicBezTo>
                    <a:pt x="809" y="17945"/>
                    <a:pt x="-224" y="14983"/>
                    <a:pt x="41" y="12345"/>
                  </a:cubicBezTo>
                  <a:cubicBezTo>
                    <a:pt x="413" y="8650"/>
                    <a:pt x="2734" y="5009"/>
                    <a:pt x="5177" y="2486"/>
                  </a:cubicBezTo>
                  <a:cubicBezTo>
                    <a:pt x="6602" y="1020"/>
                    <a:pt x="8584" y="238"/>
                    <a:pt x="10645"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36" name="Freeform: Shape 21"/>
            <p:cNvSpPr/>
            <p:nvPr/>
          </p:nvSpPr>
          <p:spPr>
            <a:xfrm>
              <a:off x="3948" y="547080"/>
              <a:ext cx="113512" cy="197310"/>
            </a:xfrm>
            <a:custGeom>
              <a:avLst/>
              <a:gdLst/>
              <a:ahLst/>
              <a:cxnLst>
                <a:cxn ang="0">
                  <a:pos x="wd2" y="hd2"/>
                </a:cxn>
                <a:cxn ang="5400000">
                  <a:pos x="wd2" y="hd2"/>
                </a:cxn>
                <a:cxn ang="10800000">
                  <a:pos x="wd2" y="hd2"/>
                </a:cxn>
                <a:cxn ang="16200000">
                  <a:pos x="wd2" y="hd2"/>
                </a:cxn>
              </a:cxnLst>
              <a:rect l="0" t="0" r="r" b="b"/>
              <a:pathLst>
                <a:path w="20813" h="19838" fill="norm" stroke="1" extrusionOk="0">
                  <a:moveTo>
                    <a:pt x="15903" y="47"/>
                  </a:moveTo>
                  <a:cubicBezTo>
                    <a:pt x="18180" y="-152"/>
                    <a:pt x="20085" y="245"/>
                    <a:pt x="20687" y="1861"/>
                  </a:cubicBezTo>
                  <a:cubicBezTo>
                    <a:pt x="20893" y="2409"/>
                    <a:pt x="20809" y="2987"/>
                    <a:pt x="20700" y="3542"/>
                  </a:cubicBezTo>
                  <a:cubicBezTo>
                    <a:pt x="19758" y="8367"/>
                    <a:pt x="16987" y="12907"/>
                    <a:pt x="12885" y="16501"/>
                  </a:cubicBezTo>
                  <a:cubicBezTo>
                    <a:pt x="10301" y="18767"/>
                    <a:pt x="6720" y="21448"/>
                    <a:pt x="3268" y="18617"/>
                  </a:cubicBezTo>
                  <a:cubicBezTo>
                    <a:pt x="204" y="16105"/>
                    <a:pt x="-707" y="11153"/>
                    <a:pt x="542" y="7990"/>
                  </a:cubicBezTo>
                  <a:cubicBezTo>
                    <a:pt x="1362" y="5911"/>
                    <a:pt x="3395" y="4259"/>
                    <a:pt x="5740" y="3116"/>
                  </a:cubicBezTo>
                  <a:cubicBezTo>
                    <a:pt x="7284" y="2363"/>
                    <a:pt x="12109" y="378"/>
                    <a:pt x="15903"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37" name="Freeform: Shape 22"/>
            <p:cNvSpPr/>
            <p:nvPr/>
          </p:nvSpPr>
          <p:spPr>
            <a:xfrm>
              <a:off x="576925" y="648185"/>
              <a:ext cx="103493" cy="94885"/>
            </a:xfrm>
            <a:custGeom>
              <a:avLst/>
              <a:gdLst/>
              <a:ahLst/>
              <a:cxnLst>
                <a:cxn ang="0">
                  <a:pos x="wd2" y="hd2"/>
                </a:cxn>
                <a:cxn ang="5400000">
                  <a:pos x="wd2" y="hd2"/>
                </a:cxn>
                <a:cxn ang="10800000">
                  <a:pos x="wd2" y="hd2"/>
                </a:cxn>
                <a:cxn ang="16200000">
                  <a:pos x="wd2" y="hd2"/>
                </a:cxn>
              </a:cxnLst>
              <a:rect l="0" t="0" r="r" b="b"/>
              <a:pathLst>
                <a:path w="20439" h="19884" fill="norm" stroke="1" extrusionOk="0">
                  <a:moveTo>
                    <a:pt x="11087" y="93"/>
                  </a:moveTo>
                  <a:cubicBezTo>
                    <a:pt x="14709" y="-636"/>
                    <a:pt x="18367" y="3018"/>
                    <a:pt x="19805" y="7404"/>
                  </a:cubicBezTo>
                  <a:cubicBezTo>
                    <a:pt x="21035" y="11167"/>
                    <a:pt x="20636" y="15471"/>
                    <a:pt x="17180" y="18025"/>
                  </a:cubicBezTo>
                  <a:cubicBezTo>
                    <a:pt x="13203" y="20964"/>
                    <a:pt x="2453" y="20802"/>
                    <a:pt x="378" y="14741"/>
                  </a:cubicBezTo>
                  <a:cubicBezTo>
                    <a:pt x="-565" y="11979"/>
                    <a:pt x="362" y="8288"/>
                    <a:pt x="2013" y="5897"/>
                  </a:cubicBezTo>
                  <a:cubicBezTo>
                    <a:pt x="4329" y="2549"/>
                    <a:pt x="7975" y="724"/>
                    <a:pt x="11087" y="93"/>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38" name="Graphic 12"/>
            <p:cNvSpPr/>
            <p:nvPr/>
          </p:nvSpPr>
          <p:spPr>
            <a:xfrm>
              <a:off x="152069" y="1"/>
              <a:ext cx="141485" cy="162030"/>
            </a:xfrm>
            <a:custGeom>
              <a:avLst/>
              <a:gdLst/>
              <a:ahLst/>
              <a:cxnLst>
                <a:cxn ang="0">
                  <a:pos x="wd2" y="hd2"/>
                </a:cxn>
                <a:cxn ang="5400000">
                  <a:pos x="wd2" y="hd2"/>
                </a:cxn>
                <a:cxn ang="10800000">
                  <a:pos x="wd2" y="hd2"/>
                </a:cxn>
                <a:cxn ang="16200000">
                  <a:pos x="wd2" y="hd2"/>
                </a:cxn>
              </a:cxnLst>
              <a:rect l="0" t="0" r="r" b="b"/>
              <a:pathLst>
                <a:path w="19150" h="21288" fill="norm" stroke="1" extrusionOk="0">
                  <a:moveTo>
                    <a:pt x="363" y="14008"/>
                  </a:moveTo>
                  <a:cubicBezTo>
                    <a:pt x="325" y="13736"/>
                    <a:pt x="-947" y="6624"/>
                    <a:pt x="1509" y="3726"/>
                  </a:cubicBezTo>
                  <a:cubicBezTo>
                    <a:pt x="3966" y="827"/>
                    <a:pt x="3492" y="85"/>
                    <a:pt x="6294" y="7"/>
                  </a:cubicBezTo>
                  <a:cubicBezTo>
                    <a:pt x="9097" y="-70"/>
                    <a:pt x="13300" y="482"/>
                    <a:pt x="15211" y="2690"/>
                  </a:cubicBezTo>
                  <a:cubicBezTo>
                    <a:pt x="17121" y="4899"/>
                    <a:pt x="20653" y="10970"/>
                    <a:pt x="18450" y="15077"/>
                  </a:cubicBezTo>
                  <a:cubicBezTo>
                    <a:pt x="16248" y="19184"/>
                    <a:pt x="14665" y="20978"/>
                    <a:pt x="11717" y="21254"/>
                  </a:cubicBezTo>
                  <a:cubicBezTo>
                    <a:pt x="8769" y="21530"/>
                    <a:pt x="4020" y="20081"/>
                    <a:pt x="2601" y="18080"/>
                  </a:cubicBezTo>
                  <a:cubicBezTo>
                    <a:pt x="1182" y="16078"/>
                    <a:pt x="581" y="15595"/>
                    <a:pt x="363" y="14008"/>
                  </a:cubicBezTo>
                  <a:close/>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39" name="Graphic 15"/>
            <p:cNvSpPr/>
            <p:nvPr/>
          </p:nvSpPr>
          <p:spPr>
            <a:xfrm>
              <a:off x="512388" y="109098"/>
              <a:ext cx="64536"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40" name="Graphic 15"/>
            <p:cNvSpPr/>
            <p:nvPr/>
          </p:nvSpPr>
          <p:spPr>
            <a:xfrm>
              <a:off x="-1" y="236614"/>
              <a:ext cx="64537"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41" name="Freeform: Shape 26"/>
            <p:cNvSpPr/>
            <p:nvPr/>
          </p:nvSpPr>
          <p:spPr>
            <a:xfrm>
              <a:off x="309975" y="402362"/>
              <a:ext cx="135930" cy="141285"/>
            </a:xfrm>
            <a:custGeom>
              <a:avLst/>
              <a:gdLst/>
              <a:ahLst/>
              <a:cxnLst>
                <a:cxn ang="0">
                  <a:pos x="wd2" y="hd2"/>
                </a:cxn>
                <a:cxn ang="5400000">
                  <a:pos x="wd2" y="hd2"/>
                </a:cxn>
                <a:cxn ang="10800000">
                  <a:pos x="wd2" y="hd2"/>
                </a:cxn>
                <a:cxn ang="16200000">
                  <a:pos x="wd2" y="hd2"/>
                </a:cxn>
              </a:cxnLst>
              <a:rect l="0" t="0" r="r" b="b"/>
              <a:pathLst>
                <a:path w="18731" h="21216" fill="norm" stroke="1" extrusionOk="0">
                  <a:moveTo>
                    <a:pt x="5636" y="2"/>
                  </a:moveTo>
                  <a:cubicBezTo>
                    <a:pt x="11272" y="-34"/>
                    <a:pt x="21537" y="352"/>
                    <a:pt x="18011" y="7867"/>
                  </a:cubicBezTo>
                  <a:cubicBezTo>
                    <a:pt x="17357" y="9262"/>
                    <a:pt x="16392" y="10289"/>
                    <a:pt x="15446" y="11289"/>
                  </a:cubicBezTo>
                  <a:cubicBezTo>
                    <a:pt x="12790" y="14095"/>
                    <a:pt x="10134" y="16901"/>
                    <a:pt x="7479" y="19707"/>
                  </a:cubicBezTo>
                  <a:cubicBezTo>
                    <a:pt x="6622" y="20612"/>
                    <a:pt x="5576" y="21566"/>
                    <a:pt x="4562" y="21087"/>
                  </a:cubicBezTo>
                  <a:cubicBezTo>
                    <a:pt x="3790" y="20722"/>
                    <a:pt x="3320" y="19634"/>
                    <a:pt x="2950" y="18605"/>
                  </a:cubicBezTo>
                  <a:cubicBezTo>
                    <a:pt x="1371" y="14217"/>
                    <a:pt x="378" y="9407"/>
                    <a:pt x="39" y="4505"/>
                  </a:cubicBezTo>
                  <a:cubicBezTo>
                    <a:pt x="-63" y="3043"/>
                    <a:pt x="-16" y="1300"/>
                    <a:pt x="841" y="476"/>
                  </a:cubicBezTo>
                  <a:cubicBezTo>
                    <a:pt x="1373" y="-32"/>
                    <a:pt x="2061" y="-19"/>
                    <a:pt x="2700" y="12"/>
                  </a:cubicBezTo>
                  <a:cubicBezTo>
                    <a:pt x="3281" y="41"/>
                    <a:pt x="4335" y="10"/>
                    <a:pt x="5636" y="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Avenir Next LT Pro"/>
                </a:defRPr>
              </a:pPr>
            </a:p>
          </p:txBody>
        </p:sp>
      </p:grpSp>
      <p:sp>
        <p:nvSpPr>
          <p:cNvPr id="43" name="Freeform: Shape 7"/>
          <p:cNvSpPr/>
          <p:nvPr/>
        </p:nvSpPr>
        <p:spPr>
          <a:xfrm rot="5400000">
            <a:off x="346369" y="-346370"/>
            <a:ext cx="1085326" cy="1778065"/>
          </a:xfrm>
          <a:custGeom>
            <a:avLst/>
            <a:gdLst/>
            <a:ahLst/>
            <a:cxnLst>
              <a:cxn ang="0">
                <a:pos x="wd2" y="hd2"/>
              </a:cxn>
              <a:cxn ang="5400000">
                <a:pos x="wd2" y="hd2"/>
              </a:cxn>
              <a:cxn ang="10800000">
                <a:pos x="wd2" y="hd2"/>
              </a:cxn>
              <a:cxn ang="16200000">
                <a:pos x="wd2" y="hd2"/>
              </a:cxn>
            </a:cxnLst>
            <a:rect l="0" t="0" r="r" b="b"/>
            <a:pathLst>
              <a:path w="21531" h="21600" fill="norm" stroke="1" extrusionOk="0">
                <a:moveTo>
                  <a:pt x="0" y="21600"/>
                </a:moveTo>
                <a:lnTo>
                  <a:pt x="0" y="0"/>
                </a:lnTo>
                <a:lnTo>
                  <a:pt x="1053" y="42"/>
                </a:lnTo>
                <a:cubicBezTo>
                  <a:pt x="8040" y="686"/>
                  <a:pt x="12154" y="4539"/>
                  <a:pt x="15674" y="8141"/>
                </a:cubicBezTo>
                <a:cubicBezTo>
                  <a:pt x="18597" y="11134"/>
                  <a:pt x="21600" y="14302"/>
                  <a:pt x="21530" y="18130"/>
                </a:cubicBezTo>
                <a:cubicBezTo>
                  <a:pt x="21516" y="18927"/>
                  <a:pt x="21373" y="19717"/>
                  <a:pt x="21125" y="20503"/>
                </a:cubicBezTo>
                <a:lnTo>
                  <a:pt x="20706" y="21600"/>
                </a:lnTo>
                <a:lnTo>
                  <a:pt x="0" y="21600"/>
                </a:lnTo>
                <a:close/>
              </a:path>
            </a:pathLst>
          </a:custGeom>
          <a:solidFill>
            <a:srgbClr val="DCD9C3">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sp>
        <p:nvSpPr>
          <p:cNvPr id="44" name="Title Text"/>
          <p:cNvSpPr txBox="1"/>
          <p:nvPr>
            <p:ph type="title"/>
          </p:nvPr>
        </p:nvSpPr>
        <p:spPr>
          <a:xfrm>
            <a:off x="403666" y="787069"/>
            <a:ext cx="7737937" cy="1325564"/>
          </a:xfrm>
          <a:prstGeom prst="rect">
            <a:avLst/>
          </a:prstGeom>
        </p:spPr>
        <p:txBody>
          <a:bodyPr/>
          <a:lstStyle>
            <a:lvl1pPr>
              <a:defRPr sz="3600"/>
            </a:lvl1pPr>
          </a:lstStyle>
          <a:p>
            <a:pPr/>
            <a:r>
              <a:t>Title Text</a:t>
            </a:r>
          </a:p>
        </p:txBody>
      </p:sp>
      <p:sp>
        <p:nvSpPr>
          <p:cNvPr id="45" name="Body Level One…"/>
          <p:cNvSpPr txBox="1"/>
          <p:nvPr>
            <p:ph type="body" idx="1"/>
          </p:nvPr>
        </p:nvSpPr>
        <p:spPr>
          <a:xfrm>
            <a:off x="403666" y="2521885"/>
            <a:ext cx="7737937" cy="3549048"/>
          </a:xfrm>
          <a:prstGeom prst="rect">
            <a:avLst/>
          </a:prstGeom>
        </p:spPr>
        <p:txBody>
          <a:bodyPr/>
          <a:lstStyle>
            <a:lvl2pPr marL="25400" indent="-254000">
              <a:buSzPct val="100000"/>
              <a:buChar char="•"/>
            </a:lvl2pPr>
            <a:lvl4pPr marL="783771" indent="-326571">
              <a:buSzPct val="100000"/>
              <a:buChar char="•"/>
            </a:lvl4pPr>
          </a:lstStyle>
          <a:p>
            <a:pPr/>
            <a:r>
              <a:t>Body Level One</a:t>
            </a:r>
          </a:p>
          <a:p>
            <a:pPr lvl="1"/>
            <a:r>
              <a:t>Body Level Two</a:t>
            </a:r>
          </a:p>
          <a:p>
            <a:pPr lvl="2"/>
            <a:r>
              <a:t>Body Level Three</a:t>
            </a:r>
          </a:p>
          <a:p>
            <a:pPr lvl="3"/>
            <a:r>
              <a:t>Body Level Four</a:t>
            </a:r>
          </a:p>
          <a:p>
            <a:pPr lvl="4"/>
            <a:r>
              <a:t>Body Level Five</a:t>
            </a:r>
          </a:p>
        </p:txBody>
      </p:sp>
      <p:grpSp>
        <p:nvGrpSpPr>
          <p:cNvPr id="49" name="Graphic 78"/>
          <p:cNvGrpSpPr/>
          <p:nvPr/>
        </p:nvGrpSpPr>
        <p:grpSpPr>
          <a:xfrm>
            <a:off x="407236" y="2305397"/>
            <a:ext cx="748374" cy="53397"/>
            <a:chOff x="-9" y="0"/>
            <a:chExt cx="748372" cy="53395"/>
          </a:xfrm>
        </p:grpSpPr>
        <p:sp>
          <p:nvSpPr>
            <p:cNvPr id="46" name="Graphic 78"/>
            <p:cNvSpPr/>
            <p:nvPr/>
          </p:nvSpPr>
          <p:spPr>
            <a:xfrm>
              <a:off x="1264" y="40694"/>
              <a:ext cx="12702" cy="12702"/>
            </a:xfrm>
            <a:custGeom>
              <a:avLst/>
              <a:gdLst/>
              <a:ahLst/>
              <a:cxnLst>
                <a:cxn ang="0">
                  <a:pos x="wd2" y="hd2"/>
                </a:cxn>
                <a:cxn ang="5400000">
                  <a:pos x="wd2" y="hd2"/>
                </a:cxn>
                <a:cxn ang="10800000">
                  <a:pos x="wd2" y="hd2"/>
                </a:cxn>
                <a:cxn ang="16200000">
                  <a:pos x="wd2" y="hd2"/>
                </a:cxn>
              </a:cxnLst>
              <a:rect l="0" t="0" r="r" b="b"/>
              <a:pathLst>
                <a:path w="21600" h="19980" fill="norm" stroke="1" extrusionOk="0">
                  <a:moveTo>
                    <a:pt x="0" y="339"/>
                  </a:moveTo>
                  <a:cubicBezTo>
                    <a:pt x="4927" y="16049"/>
                    <a:pt x="13516" y="17362"/>
                    <a:pt x="21600" y="19980"/>
                  </a:cubicBezTo>
                  <a:cubicBezTo>
                    <a:pt x="15347" y="4923"/>
                    <a:pt x="8779" y="-1620"/>
                    <a:pt x="0" y="339"/>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47" name="Graphic 78"/>
            <p:cNvSpPr/>
            <p:nvPr/>
          </p:nvSpPr>
          <p:spPr>
            <a:xfrm>
              <a:off x="735661" y="-1"/>
              <a:ext cx="1270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017" y="0"/>
                    <a:pt x="7611" y="10743"/>
                    <a:pt x="0" y="21600"/>
                  </a:cubicBezTo>
                  <a:cubicBezTo>
                    <a:pt x="7201" y="21600"/>
                    <a:pt x="14607" y="21600"/>
                    <a:pt x="21600" y="0"/>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48" name="Graphic 78"/>
            <p:cNvSpPr/>
            <p:nvPr/>
          </p:nvSpPr>
          <p:spPr>
            <a:xfrm>
              <a:off x="-10" y="5200"/>
              <a:ext cx="746419" cy="45726"/>
            </a:xfrm>
            <a:custGeom>
              <a:avLst/>
              <a:gdLst/>
              <a:ahLst/>
              <a:cxnLst>
                <a:cxn ang="0">
                  <a:pos x="wd2" y="hd2"/>
                </a:cxn>
                <a:cxn ang="5400000">
                  <a:pos x="wd2" y="hd2"/>
                </a:cxn>
                <a:cxn ang="10800000">
                  <a:pos x="wd2" y="hd2"/>
                </a:cxn>
                <a:cxn ang="16200000">
                  <a:pos x="wd2" y="hd2"/>
                </a:cxn>
              </a:cxnLst>
              <a:rect l="0" t="0" r="r" b="b"/>
              <a:pathLst>
                <a:path w="21445" h="21368" fill="norm" stroke="1" extrusionOk="0">
                  <a:moveTo>
                    <a:pt x="5607" y="21082"/>
                  </a:moveTo>
                  <a:cubicBezTo>
                    <a:pt x="5821" y="19668"/>
                    <a:pt x="6163" y="21439"/>
                    <a:pt x="6412" y="20580"/>
                  </a:cubicBezTo>
                  <a:cubicBezTo>
                    <a:pt x="6410" y="20652"/>
                    <a:pt x="6526" y="20688"/>
                    <a:pt x="6519" y="21010"/>
                  </a:cubicBezTo>
                  <a:cubicBezTo>
                    <a:pt x="6518" y="20437"/>
                    <a:pt x="6807" y="21099"/>
                    <a:pt x="6673" y="20419"/>
                  </a:cubicBezTo>
                  <a:cubicBezTo>
                    <a:pt x="6693" y="20223"/>
                    <a:pt x="7011" y="20223"/>
                    <a:pt x="6851" y="20777"/>
                  </a:cubicBezTo>
                  <a:cubicBezTo>
                    <a:pt x="7291" y="20974"/>
                    <a:pt x="9397" y="21493"/>
                    <a:pt x="9870" y="21225"/>
                  </a:cubicBezTo>
                  <a:cubicBezTo>
                    <a:pt x="9810" y="20813"/>
                    <a:pt x="9663" y="21082"/>
                    <a:pt x="9609" y="20437"/>
                  </a:cubicBezTo>
                  <a:cubicBezTo>
                    <a:pt x="10234" y="20992"/>
                    <a:pt x="10914" y="21260"/>
                    <a:pt x="11501" y="20473"/>
                  </a:cubicBezTo>
                  <a:cubicBezTo>
                    <a:pt x="11331" y="19399"/>
                    <a:pt x="12026" y="20849"/>
                    <a:pt x="11943" y="19471"/>
                  </a:cubicBezTo>
                  <a:cubicBezTo>
                    <a:pt x="11983" y="19793"/>
                    <a:pt x="12189" y="19936"/>
                    <a:pt x="12067" y="20223"/>
                  </a:cubicBezTo>
                  <a:cubicBezTo>
                    <a:pt x="12137" y="20240"/>
                    <a:pt x="12204" y="20348"/>
                    <a:pt x="12254" y="20187"/>
                  </a:cubicBezTo>
                  <a:lnTo>
                    <a:pt x="12165" y="20008"/>
                  </a:lnTo>
                  <a:cubicBezTo>
                    <a:pt x="12400" y="19918"/>
                    <a:pt x="12529" y="20419"/>
                    <a:pt x="12683" y="19829"/>
                  </a:cubicBezTo>
                  <a:lnTo>
                    <a:pt x="12596" y="19560"/>
                  </a:lnTo>
                  <a:cubicBezTo>
                    <a:pt x="12737" y="19525"/>
                    <a:pt x="12854" y="19471"/>
                    <a:pt x="12910" y="20115"/>
                  </a:cubicBezTo>
                  <a:lnTo>
                    <a:pt x="12765" y="20312"/>
                  </a:lnTo>
                  <a:cubicBezTo>
                    <a:pt x="12999" y="20294"/>
                    <a:pt x="13140" y="20258"/>
                    <a:pt x="13335" y="19900"/>
                  </a:cubicBezTo>
                  <a:lnTo>
                    <a:pt x="13265" y="19882"/>
                  </a:lnTo>
                  <a:cubicBezTo>
                    <a:pt x="13514" y="19238"/>
                    <a:pt x="14811" y="18683"/>
                    <a:pt x="15040" y="17878"/>
                  </a:cubicBezTo>
                  <a:lnTo>
                    <a:pt x="14935" y="17377"/>
                  </a:lnTo>
                  <a:lnTo>
                    <a:pt x="15131" y="16948"/>
                  </a:lnTo>
                  <a:cubicBezTo>
                    <a:pt x="15108" y="16948"/>
                    <a:pt x="15037" y="18594"/>
                    <a:pt x="15017" y="18433"/>
                  </a:cubicBezTo>
                  <a:cubicBezTo>
                    <a:pt x="15587" y="18683"/>
                    <a:pt x="18137" y="17162"/>
                    <a:pt x="18256" y="19202"/>
                  </a:cubicBezTo>
                  <a:cubicBezTo>
                    <a:pt x="18444" y="19149"/>
                    <a:pt x="18369" y="19525"/>
                    <a:pt x="18309" y="17860"/>
                  </a:cubicBezTo>
                  <a:cubicBezTo>
                    <a:pt x="18505" y="17932"/>
                    <a:pt x="20040" y="16679"/>
                    <a:pt x="19751" y="18075"/>
                  </a:cubicBezTo>
                  <a:cubicBezTo>
                    <a:pt x="19798" y="18093"/>
                    <a:pt x="19869" y="18021"/>
                    <a:pt x="19912" y="18200"/>
                  </a:cubicBezTo>
                  <a:cubicBezTo>
                    <a:pt x="19827" y="17771"/>
                    <a:pt x="20058" y="17914"/>
                    <a:pt x="19992" y="17735"/>
                  </a:cubicBezTo>
                  <a:cubicBezTo>
                    <a:pt x="21246" y="20437"/>
                    <a:pt x="20766" y="6872"/>
                    <a:pt x="21445" y="1092"/>
                  </a:cubicBezTo>
                  <a:cubicBezTo>
                    <a:pt x="21274" y="895"/>
                    <a:pt x="20714" y="1361"/>
                    <a:pt x="21276" y="537"/>
                  </a:cubicBezTo>
                  <a:cubicBezTo>
                    <a:pt x="20784" y="-107"/>
                    <a:pt x="20365" y="233"/>
                    <a:pt x="19875" y="358"/>
                  </a:cubicBezTo>
                  <a:lnTo>
                    <a:pt x="19901" y="197"/>
                  </a:lnTo>
                  <a:cubicBezTo>
                    <a:pt x="19814" y="-71"/>
                    <a:pt x="19642" y="287"/>
                    <a:pt x="19485" y="0"/>
                  </a:cubicBezTo>
                  <a:cubicBezTo>
                    <a:pt x="18765" y="1146"/>
                    <a:pt x="16106" y="663"/>
                    <a:pt x="15170" y="1182"/>
                  </a:cubicBezTo>
                  <a:lnTo>
                    <a:pt x="15195" y="1110"/>
                  </a:lnTo>
                  <a:cubicBezTo>
                    <a:pt x="13987" y="1020"/>
                    <a:pt x="11966" y="2112"/>
                    <a:pt x="10738" y="1450"/>
                  </a:cubicBezTo>
                  <a:cubicBezTo>
                    <a:pt x="9718" y="4456"/>
                    <a:pt x="7264" y="1020"/>
                    <a:pt x="6070" y="2577"/>
                  </a:cubicBezTo>
                  <a:lnTo>
                    <a:pt x="6097" y="2416"/>
                  </a:lnTo>
                  <a:cubicBezTo>
                    <a:pt x="5811" y="2667"/>
                    <a:pt x="4195" y="2059"/>
                    <a:pt x="3863" y="2291"/>
                  </a:cubicBezTo>
                  <a:lnTo>
                    <a:pt x="3908" y="2381"/>
                  </a:lnTo>
                  <a:cubicBezTo>
                    <a:pt x="3618" y="2774"/>
                    <a:pt x="3658" y="2076"/>
                    <a:pt x="3430" y="1862"/>
                  </a:cubicBezTo>
                  <a:cubicBezTo>
                    <a:pt x="2440" y="5262"/>
                    <a:pt x="1262" y="3526"/>
                    <a:pt x="149" y="2291"/>
                  </a:cubicBezTo>
                  <a:cubicBezTo>
                    <a:pt x="-55" y="6675"/>
                    <a:pt x="-155" y="21493"/>
                    <a:pt x="563" y="19328"/>
                  </a:cubicBezTo>
                  <a:cubicBezTo>
                    <a:pt x="563" y="19328"/>
                    <a:pt x="378" y="19274"/>
                    <a:pt x="378" y="19274"/>
                  </a:cubicBezTo>
                  <a:cubicBezTo>
                    <a:pt x="514" y="19381"/>
                    <a:pt x="419" y="19596"/>
                    <a:pt x="367" y="19829"/>
                  </a:cubicBezTo>
                  <a:cubicBezTo>
                    <a:pt x="414" y="19829"/>
                    <a:pt x="606" y="20187"/>
                    <a:pt x="484" y="19793"/>
                  </a:cubicBezTo>
                  <a:cubicBezTo>
                    <a:pt x="1406" y="20312"/>
                    <a:pt x="2638" y="20688"/>
                    <a:pt x="3442" y="21064"/>
                  </a:cubicBezTo>
                  <a:cubicBezTo>
                    <a:pt x="3729" y="21296"/>
                    <a:pt x="4022" y="20044"/>
                    <a:pt x="4276" y="21368"/>
                  </a:cubicBezTo>
                  <a:cubicBezTo>
                    <a:pt x="4235" y="21028"/>
                    <a:pt x="5586" y="20992"/>
                    <a:pt x="5607" y="2108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gr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57" name="Title Text"/>
          <p:cNvSpPr txBox="1"/>
          <p:nvPr>
            <p:ph type="title"/>
          </p:nvPr>
        </p:nvSpPr>
        <p:spPr>
          <a:xfrm>
            <a:off x="407223" y="787069"/>
            <a:ext cx="7734382" cy="2313642"/>
          </a:xfrm>
          <a:prstGeom prst="rect">
            <a:avLst/>
          </a:prstGeom>
        </p:spPr>
        <p:txBody>
          <a:bodyPr/>
          <a:lstStyle>
            <a:lvl1pPr>
              <a:defRPr sz="4400"/>
            </a:lvl1pPr>
          </a:lstStyle>
          <a:p>
            <a:pPr/>
            <a:r>
              <a:t>Title Text</a:t>
            </a:r>
          </a:p>
        </p:txBody>
      </p:sp>
      <p:sp>
        <p:nvSpPr>
          <p:cNvPr id="58" name="Body Level One…"/>
          <p:cNvSpPr txBox="1"/>
          <p:nvPr>
            <p:ph type="body" sz="half" idx="1"/>
          </p:nvPr>
        </p:nvSpPr>
        <p:spPr>
          <a:xfrm>
            <a:off x="407223" y="3509964"/>
            <a:ext cx="7734382" cy="257968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66" name="Freeform: Shape 18"/>
          <p:cNvSpPr/>
          <p:nvPr/>
        </p:nvSpPr>
        <p:spPr>
          <a:xfrm>
            <a:off x="7488752" y="5516622"/>
            <a:ext cx="1872738" cy="1341379"/>
          </a:xfrm>
          <a:custGeom>
            <a:avLst/>
            <a:gdLst/>
            <a:ahLst/>
            <a:cxnLst>
              <a:cxn ang="0">
                <a:pos x="wd2" y="hd2"/>
              </a:cxn>
              <a:cxn ang="5400000">
                <a:pos x="wd2" y="hd2"/>
              </a:cxn>
              <a:cxn ang="10800000">
                <a:pos x="wd2" y="hd2"/>
              </a:cxn>
              <a:cxn ang="16200000">
                <a:pos x="wd2" y="hd2"/>
              </a:cxn>
            </a:cxnLst>
            <a:rect l="0" t="0" r="r" b="b"/>
            <a:pathLst>
              <a:path w="21600" h="21560" fill="norm" stroke="1" extrusionOk="0">
                <a:moveTo>
                  <a:pt x="17937" y="4"/>
                </a:moveTo>
                <a:cubicBezTo>
                  <a:pt x="18986" y="38"/>
                  <a:pt x="20040" y="290"/>
                  <a:pt x="21095" y="716"/>
                </a:cubicBezTo>
                <a:lnTo>
                  <a:pt x="21600" y="947"/>
                </a:lnTo>
                <a:lnTo>
                  <a:pt x="21600" y="21560"/>
                </a:lnTo>
                <a:lnTo>
                  <a:pt x="0" y="21560"/>
                </a:lnTo>
                <a:lnTo>
                  <a:pt x="118" y="21346"/>
                </a:lnTo>
                <a:cubicBezTo>
                  <a:pt x="2876" y="16539"/>
                  <a:pt x="5716" y="11870"/>
                  <a:pt x="8292" y="7393"/>
                </a:cubicBezTo>
                <a:cubicBezTo>
                  <a:pt x="10093" y="4262"/>
                  <a:pt x="11919" y="2264"/>
                  <a:pt x="13763" y="1144"/>
                </a:cubicBezTo>
                <a:cubicBezTo>
                  <a:pt x="15145" y="305"/>
                  <a:pt x="16538" y="-40"/>
                  <a:pt x="17937" y="4"/>
                </a:cubicBezTo>
                <a:close/>
              </a:path>
            </a:pathLst>
          </a:custGeom>
          <a:solidFill>
            <a:srgbClr val="E5C4BA">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grpSp>
        <p:nvGrpSpPr>
          <p:cNvPr id="74" name="Group 19"/>
          <p:cNvGrpSpPr/>
          <p:nvPr/>
        </p:nvGrpSpPr>
        <p:grpSpPr>
          <a:xfrm>
            <a:off x="8274266" y="5204032"/>
            <a:ext cx="680420" cy="802501"/>
            <a:chOff x="0" y="1"/>
            <a:chExt cx="680418" cy="802500"/>
          </a:xfrm>
        </p:grpSpPr>
        <p:sp>
          <p:nvSpPr>
            <p:cNvPr id="67" name="Freeform: Shape 20"/>
            <p:cNvSpPr/>
            <p:nvPr/>
          </p:nvSpPr>
          <p:spPr>
            <a:xfrm>
              <a:off x="192935" y="686293"/>
              <a:ext cx="100616" cy="116209"/>
            </a:xfrm>
            <a:custGeom>
              <a:avLst/>
              <a:gdLst/>
              <a:ahLst/>
              <a:cxnLst>
                <a:cxn ang="0">
                  <a:pos x="wd2" y="hd2"/>
                </a:cxn>
                <a:cxn ang="5400000">
                  <a:pos x="wd2" y="hd2"/>
                </a:cxn>
                <a:cxn ang="10800000">
                  <a:pos x="wd2" y="hd2"/>
                </a:cxn>
                <a:cxn ang="16200000">
                  <a:pos x="wd2" y="hd2"/>
                </a:cxn>
              </a:cxnLst>
              <a:rect l="0" t="0" r="r" b="b"/>
              <a:pathLst>
                <a:path w="20300" h="19524" fill="norm" stroke="1" extrusionOk="0">
                  <a:moveTo>
                    <a:pt x="10645" y="47"/>
                  </a:moveTo>
                  <a:cubicBezTo>
                    <a:pt x="12706" y="-144"/>
                    <a:pt x="14846" y="255"/>
                    <a:pt x="16586" y="1150"/>
                  </a:cubicBezTo>
                  <a:cubicBezTo>
                    <a:pt x="19569" y="2686"/>
                    <a:pt x="21376" y="5675"/>
                    <a:pt x="19594" y="9646"/>
                  </a:cubicBezTo>
                  <a:cubicBezTo>
                    <a:pt x="17541" y="14217"/>
                    <a:pt x="7923" y="21456"/>
                    <a:pt x="3035" y="19045"/>
                  </a:cubicBezTo>
                  <a:cubicBezTo>
                    <a:pt x="809" y="17945"/>
                    <a:pt x="-224" y="14983"/>
                    <a:pt x="41" y="12345"/>
                  </a:cubicBezTo>
                  <a:cubicBezTo>
                    <a:pt x="413" y="8650"/>
                    <a:pt x="2734" y="5009"/>
                    <a:pt x="5177" y="2486"/>
                  </a:cubicBezTo>
                  <a:cubicBezTo>
                    <a:pt x="6602" y="1020"/>
                    <a:pt x="8584" y="238"/>
                    <a:pt x="10645"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68" name="Freeform: Shape 21"/>
            <p:cNvSpPr/>
            <p:nvPr/>
          </p:nvSpPr>
          <p:spPr>
            <a:xfrm>
              <a:off x="3948" y="547080"/>
              <a:ext cx="113512" cy="197310"/>
            </a:xfrm>
            <a:custGeom>
              <a:avLst/>
              <a:gdLst/>
              <a:ahLst/>
              <a:cxnLst>
                <a:cxn ang="0">
                  <a:pos x="wd2" y="hd2"/>
                </a:cxn>
                <a:cxn ang="5400000">
                  <a:pos x="wd2" y="hd2"/>
                </a:cxn>
                <a:cxn ang="10800000">
                  <a:pos x="wd2" y="hd2"/>
                </a:cxn>
                <a:cxn ang="16200000">
                  <a:pos x="wd2" y="hd2"/>
                </a:cxn>
              </a:cxnLst>
              <a:rect l="0" t="0" r="r" b="b"/>
              <a:pathLst>
                <a:path w="20813" h="19838" fill="norm" stroke="1" extrusionOk="0">
                  <a:moveTo>
                    <a:pt x="15903" y="47"/>
                  </a:moveTo>
                  <a:cubicBezTo>
                    <a:pt x="18180" y="-152"/>
                    <a:pt x="20085" y="245"/>
                    <a:pt x="20687" y="1861"/>
                  </a:cubicBezTo>
                  <a:cubicBezTo>
                    <a:pt x="20893" y="2409"/>
                    <a:pt x="20809" y="2987"/>
                    <a:pt x="20700" y="3542"/>
                  </a:cubicBezTo>
                  <a:cubicBezTo>
                    <a:pt x="19758" y="8367"/>
                    <a:pt x="16987" y="12907"/>
                    <a:pt x="12885" y="16501"/>
                  </a:cubicBezTo>
                  <a:cubicBezTo>
                    <a:pt x="10301" y="18767"/>
                    <a:pt x="6720" y="21448"/>
                    <a:pt x="3268" y="18617"/>
                  </a:cubicBezTo>
                  <a:cubicBezTo>
                    <a:pt x="204" y="16105"/>
                    <a:pt x="-707" y="11153"/>
                    <a:pt x="542" y="7990"/>
                  </a:cubicBezTo>
                  <a:cubicBezTo>
                    <a:pt x="1362" y="5911"/>
                    <a:pt x="3395" y="4259"/>
                    <a:pt x="5740" y="3116"/>
                  </a:cubicBezTo>
                  <a:cubicBezTo>
                    <a:pt x="7284" y="2363"/>
                    <a:pt x="12109" y="378"/>
                    <a:pt x="15903"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69" name="Freeform: Shape 22"/>
            <p:cNvSpPr/>
            <p:nvPr/>
          </p:nvSpPr>
          <p:spPr>
            <a:xfrm>
              <a:off x="576925" y="648185"/>
              <a:ext cx="103493" cy="94885"/>
            </a:xfrm>
            <a:custGeom>
              <a:avLst/>
              <a:gdLst/>
              <a:ahLst/>
              <a:cxnLst>
                <a:cxn ang="0">
                  <a:pos x="wd2" y="hd2"/>
                </a:cxn>
                <a:cxn ang="5400000">
                  <a:pos x="wd2" y="hd2"/>
                </a:cxn>
                <a:cxn ang="10800000">
                  <a:pos x="wd2" y="hd2"/>
                </a:cxn>
                <a:cxn ang="16200000">
                  <a:pos x="wd2" y="hd2"/>
                </a:cxn>
              </a:cxnLst>
              <a:rect l="0" t="0" r="r" b="b"/>
              <a:pathLst>
                <a:path w="20439" h="19884" fill="norm" stroke="1" extrusionOk="0">
                  <a:moveTo>
                    <a:pt x="11087" y="93"/>
                  </a:moveTo>
                  <a:cubicBezTo>
                    <a:pt x="14709" y="-636"/>
                    <a:pt x="18367" y="3018"/>
                    <a:pt x="19805" y="7404"/>
                  </a:cubicBezTo>
                  <a:cubicBezTo>
                    <a:pt x="21035" y="11167"/>
                    <a:pt x="20636" y="15471"/>
                    <a:pt x="17180" y="18025"/>
                  </a:cubicBezTo>
                  <a:cubicBezTo>
                    <a:pt x="13203" y="20964"/>
                    <a:pt x="2453" y="20802"/>
                    <a:pt x="378" y="14741"/>
                  </a:cubicBezTo>
                  <a:cubicBezTo>
                    <a:pt x="-565" y="11979"/>
                    <a:pt x="362" y="8288"/>
                    <a:pt x="2013" y="5897"/>
                  </a:cubicBezTo>
                  <a:cubicBezTo>
                    <a:pt x="4329" y="2549"/>
                    <a:pt x="7975" y="724"/>
                    <a:pt x="11087" y="93"/>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70" name="Graphic 12"/>
            <p:cNvSpPr/>
            <p:nvPr/>
          </p:nvSpPr>
          <p:spPr>
            <a:xfrm>
              <a:off x="152069" y="1"/>
              <a:ext cx="141485" cy="162030"/>
            </a:xfrm>
            <a:custGeom>
              <a:avLst/>
              <a:gdLst/>
              <a:ahLst/>
              <a:cxnLst>
                <a:cxn ang="0">
                  <a:pos x="wd2" y="hd2"/>
                </a:cxn>
                <a:cxn ang="5400000">
                  <a:pos x="wd2" y="hd2"/>
                </a:cxn>
                <a:cxn ang="10800000">
                  <a:pos x="wd2" y="hd2"/>
                </a:cxn>
                <a:cxn ang="16200000">
                  <a:pos x="wd2" y="hd2"/>
                </a:cxn>
              </a:cxnLst>
              <a:rect l="0" t="0" r="r" b="b"/>
              <a:pathLst>
                <a:path w="19150" h="21288" fill="norm" stroke="1" extrusionOk="0">
                  <a:moveTo>
                    <a:pt x="363" y="14008"/>
                  </a:moveTo>
                  <a:cubicBezTo>
                    <a:pt x="325" y="13736"/>
                    <a:pt x="-947" y="6624"/>
                    <a:pt x="1509" y="3726"/>
                  </a:cubicBezTo>
                  <a:cubicBezTo>
                    <a:pt x="3966" y="827"/>
                    <a:pt x="3492" y="85"/>
                    <a:pt x="6294" y="7"/>
                  </a:cubicBezTo>
                  <a:cubicBezTo>
                    <a:pt x="9097" y="-70"/>
                    <a:pt x="13300" y="482"/>
                    <a:pt x="15211" y="2690"/>
                  </a:cubicBezTo>
                  <a:cubicBezTo>
                    <a:pt x="17121" y="4899"/>
                    <a:pt x="20653" y="10970"/>
                    <a:pt x="18450" y="15077"/>
                  </a:cubicBezTo>
                  <a:cubicBezTo>
                    <a:pt x="16248" y="19184"/>
                    <a:pt x="14665" y="20978"/>
                    <a:pt x="11717" y="21254"/>
                  </a:cubicBezTo>
                  <a:cubicBezTo>
                    <a:pt x="8769" y="21530"/>
                    <a:pt x="4020" y="20081"/>
                    <a:pt x="2601" y="18080"/>
                  </a:cubicBezTo>
                  <a:cubicBezTo>
                    <a:pt x="1182" y="16078"/>
                    <a:pt x="581" y="15595"/>
                    <a:pt x="363" y="14008"/>
                  </a:cubicBezTo>
                  <a:close/>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71" name="Graphic 15"/>
            <p:cNvSpPr/>
            <p:nvPr/>
          </p:nvSpPr>
          <p:spPr>
            <a:xfrm>
              <a:off x="512388" y="109098"/>
              <a:ext cx="64536"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72" name="Graphic 15"/>
            <p:cNvSpPr/>
            <p:nvPr/>
          </p:nvSpPr>
          <p:spPr>
            <a:xfrm>
              <a:off x="-1" y="236614"/>
              <a:ext cx="64537"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73" name="Freeform: Shape 26"/>
            <p:cNvSpPr/>
            <p:nvPr/>
          </p:nvSpPr>
          <p:spPr>
            <a:xfrm>
              <a:off x="309975" y="402362"/>
              <a:ext cx="135930" cy="141285"/>
            </a:xfrm>
            <a:custGeom>
              <a:avLst/>
              <a:gdLst/>
              <a:ahLst/>
              <a:cxnLst>
                <a:cxn ang="0">
                  <a:pos x="wd2" y="hd2"/>
                </a:cxn>
                <a:cxn ang="5400000">
                  <a:pos x="wd2" y="hd2"/>
                </a:cxn>
                <a:cxn ang="10800000">
                  <a:pos x="wd2" y="hd2"/>
                </a:cxn>
                <a:cxn ang="16200000">
                  <a:pos x="wd2" y="hd2"/>
                </a:cxn>
              </a:cxnLst>
              <a:rect l="0" t="0" r="r" b="b"/>
              <a:pathLst>
                <a:path w="18731" h="21216" fill="norm" stroke="1" extrusionOk="0">
                  <a:moveTo>
                    <a:pt x="5636" y="2"/>
                  </a:moveTo>
                  <a:cubicBezTo>
                    <a:pt x="11272" y="-34"/>
                    <a:pt x="21537" y="352"/>
                    <a:pt x="18011" y="7867"/>
                  </a:cubicBezTo>
                  <a:cubicBezTo>
                    <a:pt x="17357" y="9262"/>
                    <a:pt x="16392" y="10289"/>
                    <a:pt x="15446" y="11289"/>
                  </a:cubicBezTo>
                  <a:cubicBezTo>
                    <a:pt x="12790" y="14095"/>
                    <a:pt x="10134" y="16901"/>
                    <a:pt x="7479" y="19707"/>
                  </a:cubicBezTo>
                  <a:cubicBezTo>
                    <a:pt x="6622" y="20612"/>
                    <a:pt x="5576" y="21566"/>
                    <a:pt x="4562" y="21087"/>
                  </a:cubicBezTo>
                  <a:cubicBezTo>
                    <a:pt x="3790" y="20722"/>
                    <a:pt x="3320" y="19634"/>
                    <a:pt x="2950" y="18605"/>
                  </a:cubicBezTo>
                  <a:cubicBezTo>
                    <a:pt x="1371" y="14217"/>
                    <a:pt x="378" y="9407"/>
                    <a:pt x="39" y="4505"/>
                  </a:cubicBezTo>
                  <a:cubicBezTo>
                    <a:pt x="-63" y="3043"/>
                    <a:pt x="-16" y="1300"/>
                    <a:pt x="841" y="476"/>
                  </a:cubicBezTo>
                  <a:cubicBezTo>
                    <a:pt x="1373" y="-32"/>
                    <a:pt x="2061" y="-19"/>
                    <a:pt x="2700" y="12"/>
                  </a:cubicBezTo>
                  <a:cubicBezTo>
                    <a:pt x="3281" y="41"/>
                    <a:pt x="4335" y="10"/>
                    <a:pt x="5636" y="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Avenir Next LT Pro"/>
                </a:defRPr>
              </a:pPr>
            </a:p>
          </p:txBody>
        </p:sp>
      </p:grpSp>
      <p:sp>
        <p:nvSpPr>
          <p:cNvPr id="75" name="Freeform: Shape 7"/>
          <p:cNvSpPr/>
          <p:nvPr/>
        </p:nvSpPr>
        <p:spPr>
          <a:xfrm rot="5400000">
            <a:off x="346369" y="-346370"/>
            <a:ext cx="1085326" cy="1778065"/>
          </a:xfrm>
          <a:custGeom>
            <a:avLst/>
            <a:gdLst/>
            <a:ahLst/>
            <a:cxnLst>
              <a:cxn ang="0">
                <a:pos x="wd2" y="hd2"/>
              </a:cxn>
              <a:cxn ang="5400000">
                <a:pos x="wd2" y="hd2"/>
              </a:cxn>
              <a:cxn ang="10800000">
                <a:pos x="wd2" y="hd2"/>
              </a:cxn>
              <a:cxn ang="16200000">
                <a:pos x="wd2" y="hd2"/>
              </a:cxn>
            </a:cxnLst>
            <a:rect l="0" t="0" r="r" b="b"/>
            <a:pathLst>
              <a:path w="21531" h="21600" fill="norm" stroke="1" extrusionOk="0">
                <a:moveTo>
                  <a:pt x="0" y="21600"/>
                </a:moveTo>
                <a:lnTo>
                  <a:pt x="0" y="0"/>
                </a:lnTo>
                <a:lnTo>
                  <a:pt x="1053" y="42"/>
                </a:lnTo>
                <a:cubicBezTo>
                  <a:pt x="8040" y="686"/>
                  <a:pt x="12154" y="4539"/>
                  <a:pt x="15674" y="8141"/>
                </a:cubicBezTo>
                <a:cubicBezTo>
                  <a:pt x="18597" y="11134"/>
                  <a:pt x="21600" y="14302"/>
                  <a:pt x="21530" y="18130"/>
                </a:cubicBezTo>
                <a:cubicBezTo>
                  <a:pt x="21516" y="18927"/>
                  <a:pt x="21373" y="19717"/>
                  <a:pt x="21125" y="20503"/>
                </a:cubicBezTo>
                <a:lnTo>
                  <a:pt x="20706" y="21600"/>
                </a:lnTo>
                <a:lnTo>
                  <a:pt x="0" y="21600"/>
                </a:lnTo>
                <a:close/>
              </a:path>
            </a:pathLst>
          </a:custGeom>
          <a:solidFill>
            <a:srgbClr val="DCD9C3">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sp>
        <p:nvSpPr>
          <p:cNvPr id="76" name="Title Text"/>
          <p:cNvSpPr txBox="1"/>
          <p:nvPr>
            <p:ph type="title"/>
          </p:nvPr>
        </p:nvSpPr>
        <p:spPr>
          <a:xfrm>
            <a:off x="403666" y="787069"/>
            <a:ext cx="7737937" cy="1325564"/>
          </a:xfrm>
          <a:prstGeom prst="rect">
            <a:avLst/>
          </a:prstGeom>
        </p:spPr>
        <p:txBody>
          <a:bodyPr/>
          <a:lstStyle>
            <a:lvl1pPr>
              <a:defRPr sz="3600"/>
            </a:lvl1pPr>
          </a:lstStyle>
          <a:p>
            <a:pPr/>
            <a:r>
              <a:t>Title Text</a:t>
            </a:r>
          </a:p>
        </p:txBody>
      </p:sp>
      <p:sp>
        <p:nvSpPr>
          <p:cNvPr id="77" name="Body Level One…"/>
          <p:cNvSpPr txBox="1"/>
          <p:nvPr>
            <p:ph type="body" sz="half" idx="1"/>
          </p:nvPr>
        </p:nvSpPr>
        <p:spPr>
          <a:xfrm>
            <a:off x="403666" y="2521885"/>
            <a:ext cx="3566727" cy="3655080"/>
          </a:xfrm>
          <a:prstGeom prst="rect">
            <a:avLst/>
          </a:prstGeom>
        </p:spPr>
        <p:txBody>
          <a:bodyPr/>
          <a:lstStyle>
            <a:lvl2pPr marL="25400" indent="-254000">
              <a:buSzPct val="100000"/>
              <a:buChar char="•"/>
            </a:lvl2pPr>
            <a:lvl4pPr marL="783771" indent="-326571">
              <a:buSzPct val="100000"/>
              <a:buChar char="•"/>
            </a:lvl4pPr>
          </a:lstStyle>
          <a:p>
            <a:pPr/>
            <a:r>
              <a:t>Body Level One</a:t>
            </a:r>
          </a:p>
          <a:p>
            <a:pPr lvl="1"/>
            <a:r>
              <a:t>Body Level Two</a:t>
            </a:r>
          </a:p>
          <a:p>
            <a:pPr lvl="2"/>
            <a:r>
              <a:t>Body Level Three</a:t>
            </a:r>
          </a:p>
          <a:p>
            <a:pPr lvl="3"/>
            <a:r>
              <a:t>Body Level Four</a:t>
            </a:r>
          </a:p>
          <a:p>
            <a:pPr lvl="4"/>
            <a:r>
              <a:t>Body Level Five</a:t>
            </a:r>
          </a:p>
        </p:txBody>
      </p:sp>
      <p:grpSp>
        <p:nvGrpSpPr>
          <p:cNvPr id="81" name="Graphic 78"/>
          <p:cNvGrpSpPr/>
          <p:nvPr/>
        </p:nvGrpSpPr>
        <p:grpSpPr>
          <a:xfrm>
            <a:off x="407236" y="2314436"/>
            <a:ext cx="748374" cy="53397"/>
            <a:chOff x="-9" y="0"/>
            <a:chExt cx="748372" cy="53395"/>
          </a:xfrm>
        </p:grpSpPr>
        <p:sp>
          <p:nvSpPr>
            <p:cNvPr id="78" name="Graphic 78"/>
            <p:cNvSpPr/>
            <p:nvPr/>
          </p:nvSpPr>
          <p:spPr>
            <a:xfrm>
              <a:off x="1264" y="40694"/>
              <a:ext cx="12702" cy="12702"/>
            </a:xfrm>
            <a:custGeom>
              <a:avLst/>
              <a:gdLst/>
              <a:ahLst/>
              <a:cxnLst>
                <a:cxn ang="0">
                  <a:pos x="wd2" y="hd2"/>
                </a:cxn>
                <a:cxn ang="5400000">
                  <a:pos x="wd2" y="hd2"/>
                </a:cxn>
                <a:cxn ang="10800000">
                  <a:pos x="wd2" y="hd2"/>
                </a:cxn>
                <a:cxn ang="16200000">
                  <a:pos x="wd2" y="hd2"/>
                </a:cxn>
              </a:cxnLst>
              <a:rect l="0" t="0" r="r" b="b"/>
              <a:pathLst>
                <a:path w="21600" h="19980" fill="norm" stroke="1" extrusionOk="0">
                  <a:moveTo>
                    <a:pt x="0" y="339"/>
                  </a:moveTo>
                  <a:cubicBezTo>
                    <a:pt x="4927" y="16049"/>
                    <a:pt x="13516" y="17362"/>
                    <a:pt x="21600" y="19980"/>
                  </a:cubicBezTo>
                  <a:cubicBezTo>
                    <a:pt x="15347" y="4923"/>
                    <a:pt x="8779" y="-1620"/>
                    <a:pt x="0" y="339"/>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79" name="Graphic 78"/>
            <p:cNvSpPr/>
            <p:nvPr/>
          </p:nvSpPr>
          <p:spPr>
            <a:xfrm>
              <a:off x="735661" y="-1"/>
              <a:ext cx="1270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017" y="0"/>
                    <a:pt x="7611" y="10743"/>
                    <a:pt x="0" y="21600"/>
                  </a:cubicBezTo>
                  <a:cubicBezTo>
                    <a:pt x="7201" y="21600"/>
                    <a:pt x="14607" y="21600"/>
                    <a:pt x="21600" y="0"/>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80" name="Graphic 78"/>
            <p:cNvSpPr/>
            <p:nvPr/>
          </p:nvSpPr>
          <p:spPr>
            <a:xfrm>
              <a:off x="-10" y="5200"/>
              <a:ext cx="746419" cy="45726"/>
            </a:xfrm>
            <a:custGeom>
              <a:avLst/>
              <a:gdLst/>
              <a:ahLst/>
              <a:cxnLst>
                <a:cxn ang="0">
                  <a:pos x="wd2" y="hd2"/>
                </a:cxn>
                <a:cxn ang="5400000">
                  <a:pos x="wd2" y="hd2"/>
                </a:cxn>
                <a:cxn ang="10800000">
                  <a:pos x="wd2" y="hd2"/>
                </a:cxn>
                <a:cxn ang="16200000">
                  <a:pos x="wd2" y="hd2"/>
                </a:cxn>
              </a:cxnLst>
              <a:rect l="0" t="0" r="r" b="b"/>
              <a:pathLst>
                <a:path w="21445" h="21368" fill="norm" stroke="1" extrusionOk="0">
                  <a:moveTo>
                    <a:pt x="5607" y="21082"/>
                  </a:moveTo>
                  <a:cubicBezTo>
                    <a:pt x="5821" y="19668"/>
                    <a:pt x="6163" y="21439"/>
                    <a:pt x="6412" y="20580"/>
                  </a:cubicBezTo>
                  <a:cubicBezTo>
                    <a:pt x="6410" y="20652"/>
                    <a:pt x="6526" y="20688"/>
                    <a:pt x="6519" y="21010"/>
                  </a:cubicBezTo>
                  <a:cubicBezTo>
                    <a:pt x="6518" y="20437"/>
                    <a:pt x="6807" y="21099"/>
                    <a:pt x="6673" y="20419"/>
                  </a:cubicBezTo>
                  <a:cubicBezTo>
                    <a:pt x="6693" y="20223"/>
                    <a:pt x="7011" y="20223"/>
                    <a:pt x="6851" y="20777"/>
                  </a:cubicBezTo>
                  <a:cubicBezTo>
                    <a:pt x="7291" y="20974"/>
                    <a:pt x="9397" y="21493"/>
                    <a:pt x="9870" y="21225"/>
                  </a:cubicBezTo>
                  <a:cubicBezTo>
                    <a:pt x="9810" y="20813"/>
                    <a:pt x="9663" y="21082"/>
                    <a:pt x="9609" y="20437"/>
                  </a:cubicBezTo>
                  <a:cubicBezTo>
                    <a:pt x="10234" y="20992"/>
                    <a:pt x="10914" y="21260"/>
                    <a:pt x="11501" y="20473"/>
                  </a:cubicBezTo>
                  <a:cubicBezTo>
                    <a:pt x="11331" y="19399"/>
                    <a:pt x="12026" y="20849"/>
                    <a:pt x="11943" y="19471"/>
                  </a:cubicBezTo>
                  <a:cubicBezTo>
                    <a:pt x="11983" y="19793"/>
                    <a:pt x="12189" y="19936"/>
                    <a:pt x="12067" y="20223"/>
                  </a:cubicBezTo>
                  <a:cubicBezTo>
                    <a:pt x="12137" y="20240"/>
                    <a:pt x="12204" y="20348"/>
                    <a:pt x="12254" y="20187"/>
                  </a:cubicBezTo>
                  <a:lnTo>
                    <a:pt x="12165" y="20008"/>
                  </a:lnTo>
                  <a:cubicBezTo>
                    <a:pt x="12400" y="19918"/>
                    <a:pt x="12529" y="20419"/>
                    <a:pt x="12683" y="19829"/>
                  </a:cubicBezTo>
                  <a:lnTo>
                    <a:pt x="12596" y="19560"/>
                  </a:lnTo>
                  <a:cubicBezTo>
                    <a:pt x="12737" y="19525"/>
                    <a:pt x="12854" y="19471"/>
                    <a:pt x="12910" y="20115"/>
                  </a:cubicBezTo>
                  <a:lnTo>
                    <a:pt x="12765" y="20312"/>
                  </a:lnTo>
                  <a:cubicBezTo>
                    <a:pt x="12999" y="20294"/>
                    <a:pt x="13140" y="20258"/>
                    <a:pt x="13335" y="19900"/>
                  </a:cubicBezTo>
                  <a:lnTo>
                    <a:pt x="13265" y="19882"/>
                  </a:lnTo>
                  <a:cubicBezTo>
                    <a:pt x="13514" y="19238"/>
                    <a:pt x="14811" y="18683"/>
                    <a:pt x="15040" y="17878"/>
                  </a:cubicBezTo>
                  <a:lnTo>
                    <a:pt x="14935" y="17377"/>
                  </a:lnTo>
                  <a:lnTo>
                    <a:pt x="15131" y="16948"/>
                  </a:lnTo>
                  <a:cubicBezTo>
                    <a:pt x="15108" y="16948"/>
                    <a:pt x="15037" y="18594"/>
                    <a:pt x="15017" y="18433"/>
                  </a:cubicBezTo>
                  <a:cubicBezTo>
                    <a:pt x="15587" y="18683"/>
                    <a:pt x="18137" y="17162"/>
                    <a:pt x="18256" y="19202"/>
                  </a:cubicBezTo>
                  <a:cubicBezTo>
                    <a:pt x="18444" y="19149"/>
                    <a:pt x="18369" y="19525"/>
                    <a:pt x="18309" y="17860"/>
                  </a:cubicBezTo>
                  <a:cubicBezTo>
                    <a:pt x="18505" y="17932"/>
                    <a:pt x="20040" y="16679"/>
                    <a:pt x="19751" y="18075"/>
                  </a:cubicBezTo>
                  <a:cubicBezTo>
                    <a:pt x="19798" y="18093"/>
                    <a:pt x="19869" y="18021"/>
                    <a:pt x="19912" y="18200"/>
                  </a:cubicBezTo>
                  <a:cubicBezTo>
                    <a:pt x="19827" y="17771"/>
                    <a:pt x="20058" y="17914"/>
                    <a:pt x="19992" y="17735"/>
                  </a:cubicBezTo>
                  <a:cubicBezTo>
                    <a:pt x="21246" y="20437"/>
                    <a:pt x="20766" y="6872"/>
                    <a:pt x="21445" y="1092"/>
                  </a:cubicBezTo>
                  <a:cubicBezTo>
                    <a:pt x="21274" y="895"/>
                    <a:pt x="20714" y="1361"/>
                    <a:pt x="21276" y="537"/>
                  </a:cubicBezTo>
                  <a:cubicBezTo>
                    <a:pt x="20784" y="-107"/>
                    <a:pt x="20365" y="233"/>
                    <a:pt x="19875" y="358"/>
                  </a:cubicBezTo>
                  <a:lnTo>
                    <a:pt x="19901" y="197"/>
                  </a:lnTo>
                  <a:cubicBezTo>
                    <a:pt x="19814" y="-71"/>
                    <a:pt x="19642" y="287"/>
                    <a:pt x="19485" y="0"/>
                  </a:cubicBezTo>
                  <a:cubicBezTo>
                    <a:pt x="18765" y="1146"/>
                    <a:pt x="16106" y="663"/>
                    <a:pt x="15170" y="1182"/>
                  </a:cubicBezTo>
                  <a:lnTo>
                    <a:pt x="15195" y="1110"/>
                  </a:lnTo>
                  <a:cubicBezTo>
                    <a:pt x="13987" y="1020"/>
                    <a:pt x="11966" y="2112"/>
                    <a:pt x="10738" y="1450"/>
                  </a:cubicBezTo>
                  <a:cubicBezTo>
                    <a:pt x="9718" y="4456"/>
                    <a:pt x="7264" y="1020"/>
                    <a:pt x="6070" y="2577"/>
                  </a:cubicBezTo>
                  <a:lnTo>
                    <a:pt x="6097" y="2416"/>
                  </a:lnTo>
                  <a:cubicBezTo>
                    <a:pt x="5811" y="2667"/>
                    <a:pt x="4195" y="2059"/>
                    <a:pt x="3863" y="2291"/>
                  </a:cubicBezTo>
                  <a:lnTo>
                    <a:pt x="3908" y="2381"/>
                  </a:lnTo>
                  <a:cubicBezTo>
                    <a:pt x="3618" y="2774"/>
                    <a:pt x="3658" y="2076"/>
                    <a:pt x="3430" y="1862"/>
                  </a:cubicBezTo>
                  <a:cubicBezTo>
                    <a:pt x="2440" y="5262"/>
                    <a:pt x="1262" y="3526"/>
                    <a:pt x="149" y="2291"/>
                  </a:cubicBezTo>
                  <a:cubicBezTo>
                    <a:pt x="-55" y="6675"/>
                    <a:pt x="-155" y="21493"/>
                    <a:pt x="563" y="19328"/>
                  </a:cubicBezTo>
                  <a:cubicBezTo>
                    <a:pt x="563" y="19328"/>
                    <a:pt x="378" y="19274"/>
                    <a:pt x="378" y="19274"/>
                  </a:cubicBezTo>
                  <a:cubicBezTo>
                    <a:pt x="514" y="19381"/>
                    <a:pt x="419" y="19596"/>
                    <a:pt x="367" y="19829"/>
                  </a:cubicBezTo>
                  <a:cubicBezTo>
                    <a:pt x="414" y="19829"/>
                    <a:pt x="606" y="20187"/>
                    <a:pt x="484" y="19793"/>
                  </a:cubicBezTo>
                  <a:cubicBezTo>
                    <a:pt x="1406" y="20312"/>
                    <a:pt x="2638" y="20688"/>
                    <a:pt x="3442" y="21064"/>
                  </a:cubicBezTo>
                  <a:cubicBezTo>
                    <a:pt x="3729" y="21296"/>
                    <a:pt x="4022" y="20044"/>
                    <a:pt x="4276" y="21368"/>
                  </a:cubicBezTo>
                  <a:cubicBezTo>
                    <a:pt x="4235" y="21028"/>
                    <a:pt x="5586" y="20992"/>
                    <a:pt x="5607" y="2108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gr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89" name="Freeform: Shape 18"/>
          <p:cNvSpPr/>
          <p:nvPr/>
        </p:nvSpPr>
        <p:spPr>
          <a:xfrm>
            <a:off x="7488752" y="5516622"/>
            <a:ext cx="1872738" cy="1341379"/>
          </a:xfrm>
          <a:custGeom>
            <a:avLst/>
            <a:gdLst/>
            <a:ahLst/>
            <a:cxnLst>
              <a:cxn ang="0">
                <a:pos x="wd2" y="hd2"/>
              </a:cxn>
              <a:cxn ang="5400000">
                <a:pos x="wd2" y="hd2"/>
              </a:cxn>
              <a:cxn ang="10800000">
                <a:pos x="wd2" y="hd2"/>
              </a:cxn>
              <a:cxn ang="16200000">
                <a:pos x="wd2" y="hd2"/>
              </a:cxn>
            </a:cxnLst>
            <a:rect l="0" t="0" r="r" b="b"/>
            <a:pathLst>
              <a:path w="21600" h="21560" fill="norm" stroke="1" extrusionOk="0">
                <a:moveTo>
                  <a:pt x="17937" y="4"/>
                </a:moveTo>
                <a:cubicBezTo>
                  <a:pt x="18986" y="38"/>
                  <a:pt x="20040" y="290"/>
                  <a:pt x="21095" y="716"/>
                </a:cubicBezTo>
                <a:lnTo>
                  <a:pt x="21600" y="947"/>
                </a:lnTo>
                <a:lnTo>
                  <a:pt x="21600" y="21560"/>
                </a:lnTo>
                <a:lnTo>
                  <a:pt x="0" y="21560"/>
                </a:lnTo>
                <a:lnTo>
                  <a:pt x="118" y="21346"/>
                </a:lnTo>
                <a:cubicBezTo>
                  <a:pt x="2876" y="16539"/>
                  <a:pt x="5716" y="11870"/>
                  <a:pt x="8292" y="7393"/>
                </a:cubicBezTo>
                <a:cubicBezTo>
                  <a:pt x="10093" y="4262"/>
                  <a:pt x="11919" y="2264"/>
                  <a:pt x="13763" y="1144"/>
                </a:cubicBezTo>
                <a:cubicBezTo>
                  <a:pt x="15145" y="305"/>
                  <a:pt x="16538" y="-40"/>
                  <a:pt x="17937" y="4"/>
                </a:cubicBezTo>
                <a:close/>
              </a:path>
            </a:pathLst>
          </a:custGeom>
          <a:solidFill>
            <a:srgbClr val="E5C4BA">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grpSp>
        <p:nvGrpSpPr>
          <p:cNvPr id="97" name="Group 19"/>
          <p:cNvGrpSpPr/>
          <p:nvPr/>
        </p:nvGrpSpPr>
        <p:grpSpPr>
          <a:xfrm>
            <a:off x="8274266" y="5204032"/>
            <a:ext cx="680420" cy="802501"/>
            <a:chOff x="0" y="1"/>
            <a:chExt cx="680418" cy="802500"/>
          </a:xfrm>
        </p:grpSpPr>
        <p:sp>
          <p:nvSpPr>
            <p:cNvPr id="90" name="Freeform: Shape 20"/>
            <p:cNvSpPr/>
            <p:nvPr/>
          </p:nvSpPr>
          <p:spPr>
            <a:xfrm>
              <a:off x="192935" y="686293"/>
              <a:ext cx="100616" cy="116209"/>
            </a:xfrm>
            <a:custGeom>
              <a:avLst/>
              <a:gdLst/>
              <a:ahLst/>
              <a:cxnLst>
                <a:cxn ang="0">
                  <a:pos x="wd2" y="hd2"/>
                </a:cxn>
                <a:cxn ang="5400000">
                  <a:pos x="wd2" y="hd2"/>
                </a:cxn>
                <a:cxn ang="10800000">
                  <a:pos x="wd2" y="hd2"/>
                </a:cxn>
                <a:cxn ang="16200000">
                  <a:pos x="wd2" y="hd2"/>
                </a:cxn>
              </a:cxnLst>
              <a:rect l="0" t="0" r="r" b="b"/>
              <a:pathLst>
                <a:path w="20300" h="19524" fill="norm" stroke="1" extrusionOk="0">
                  <a:moveTo>
                    <a:pt x="10645" y="47"/>
                  </a:moveTo>
                  <a:cubicBezTo>
                    <a:pt x="12706" y="-144"/>
                    <a:pt x="14846" y="255"/>
                    <a:pt x="16586" y="1150"/>
                  </a:cubicBezTo>
                  <a:cubicBezTo>
                    <a:pt x="19569" y="2686"/>
                    <a:pt x="21376" y="5675"/>
                    <a:pt x="19594" y="9646"/>
                  </a:cubicBezTo>
                  <a:cubicBezTo>
                    <a:pt x="17541" y="14217"/>
                    <a:pt x="7923" y="21456"/>
                    <a:pt x="3035" y="19045"/>
                  </a:cubicBezTo>
                  <a:cubicBezTo>
                    <a:pt x="809" y="17945"/>
                    <a:pt x="-224" y="14983"/>
                    <a:pt x="41" y="12345"/>
                  </a:cubicBezTo>
                  <a:cubicBezTo>
                    <a:pt x="413" y="8650"/>
                    <a:pt x="2734" y="5009"/>
                    <a:pt x="5177" y="2486"/>
                  </a:cubicBezTo>
                  <a:cubicBezTo>
                    <a:pt x="6602" y="1020"/>
                    <a:pt x="8584" y="238"/>
                    <a:pt x="10645"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91" name="Freeform: Shape 21"/>
            <p:cNvSpPr/>
            <p:nvPr/>
          </p:nvSpPr>
          <p:spPr>
            <a:xfrm>
              <a:off x="3948" y="547080"/>
              <a:ext cx="113512" cy="197310"/>
            </a:xfrm>
            <a:custGeom>
              <a:avLst/>
              <a:gdLst/>
              <a:ahLst/>
              <a:cxnLst>
                <a:cxn ang="0">
                  <a:pos x="wd2" y="hd2"/>
                </a:cxn>
                <a:cxn ang="5400000">
                  <a:pos x="wd2" y="hd2"/>
                </a:cxn>
                <a:cxn ang="10800000">
                  <a:pos x="wd2" y="hd2"/>
                </a:cxn>
                <a:cxn ang="16200000">
                  <a:pos x="wd2" y="hd2"/>
                </a:cxn>
              </a:cxnLst>
              <a:rect l="0" t="0" r="r" b="b"/>
              <a:pathLst>
                <a:path w="20813" h="19838" fill="norm" stroke="1" extrusionOk="0">
                  <a:moveTo>
                    <a:pt x="15903" y="47"/>
                  </a:moveTo>
                  <a:cubicBezTo>
                    <a:pt x="18180" y="-152"/>
                    <a:pt x="20085" y="245"/>
                    <a:pt x="20687" y="1861"/>
                  </a:cubicBezTo>
                  <a:cubicBezTo>
                    <a:pt x="20893" y="2409"/>
                    <a:pt x="20809" y="2987"/>
                    <a:pt x="20700" y="3542"/>
                  </a:cubicBezTo>
                  <a:cubicBezTo>
                    <a:pt x="19758" y="8367"/>
                    <a:pt x="16987" y="12907"/>
                    <a:pt x="12885" y="16501"/>
                  </a:cubicBezTo>
                  <a:cubicBezTo>
                    <a:pt x="10301" y="18767"/>
                    <a:pt x="6720" y="21448"/>
                    <a:pt x="3268" y="18617"/>
                  </a:cubicBezTo>
                  <a:cubicBezTo>
                    <a:pt x="204" y="16105"/>
                    <a:pt x="-707" y="11153"/>
                    <a:pt x="542" y="7990"/>
                  </a:cubicBezTo>
                  <a:cubicBezTo>
                    <a:pt x="1362" y="5911"/>
                    <a:pt x="3395" y="4259"/>
                    <a:pt x="5740" y="3116"/>
                  </a:cubicBezTo>
                  <a:cubicBezTo>
                    <a:pt x="7284" y="2363"/>
                    <a:pt x="12109" y="378"/>
                    <a:pt x="15903"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92" name="Freeform: Shape 22"/>
            <p:cNvSpPr/>
            <p:nvPr/>
          </p:nvSpPr>
          <p:spPr>
            <a:xfrm>
              <a:off x="576925" y="648185"/>
              <a:ext cx="103493" cy="94885"/>
            </a:xfrm>
            <a:custGeom>
              <a:avLst/>
              <a:gdLst/>
              <a:ahLst/>
              <a:cxnLst>
                <a:cxn ang="0">
                  <a:pos x="wd2" y="hd2"/>
                </a:cxn>
                <a:cxn ang="5400000">
                  <a:pos x="wd2" y="hd2"/>
                </a:cxn>
                <a:cxn ang="10800000">
                  <a:pos x="wd2" y="hd2"/>
                </a:cxn>
                <a:cxn ang="16200000">
                  <a:pos x="wd2" y="hd2"/>
                </a:cxn>
              </a:cxnLst>
              <a:rect l="0" t="0" r="r" b="b"/>
              <a:pathLst>
                <a:path w="20439" h="19884" fill="norm" stroke="1" extrusionOk="0">
                  <a:moveTo>
                    <a:pt x="11087" y="93"/>
                  </a:moveTo>
                  <a:cubicBezTo>
                    <a:pt x="14709" y="-636"/>
                    <a:pt x="18367" y="3018"/>
                    <a:pt x="19805" y="7404"/>
                  </a:cubicBezTo>
                  <a:cubicBezTo>
                    <a:pt x="21035" y="11167"/>
                    <a:pt x="20636" y="15471"/>
                    <a:pt x="17180" y="18025"/>
                  </a:cubicBezTo>
                  <a:cubicBezTo>
                    <a:pt x="13203" y="20964"/>
                    <a:pt x="2453" y="20802"/>
                    <a:pt x="378" y="14741"/>
                  </a:cubicBezTo>
                  <a:cubicBezTo>
                    <a:pt x="-565" y="11979"/>
                    <a:pt x="362" y="8288"/>
                    <a:pt x="2013" y="5897"/>
                  </a:cubicBezTo>
                  <a:cubicBezTo>
                    <a:pt x="4329" y="2549"/>
                    <a:pt x="7975" y="724"/>
                    <a:pt x="11087" y="93"/>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93" name="Graphic 12"/>
            <p:cNvSpPr/>
            <p:nvPr/>
          </p:nvSpPr>
          <p:spPr>
            <a:xfrm>
              <a:off x="152069" y="1"/>
              <a:ext cx="141485" cy="162030"/>
            </a:xfrm>
            <a:custGeom>
              <a:avLst/>
              <a:gdLst/>
              <a:ahLst/>
              <a:cxnLst>
                <a:cxn ang="0">
                  <a:pos x="wd2" y="hd2"/>
                </a:cxn>
                <a:cxn ang="5400000">
                  <a:pos x="wd2" y="hd2"/>
                </a:cxn>
                <a:cxn ang="10800000">
                  <a:pos x="wd2" y="hd2"/>
                </a:cxn>
                <a:cxn ang="16200000">
                  <a:pos x="wd2" y="hd2"/>
                </a:cxn>
              </a:cxnLst>
              <a:rect l="0" t="0" r="r" b="b"/>
              <a:pathLst>
                <a:path w="19150" h="21288" fill="norm" stroke="1" extrusionOk="0">
                  <a:moveTo>
                    <a:pt x="363" y="14008"/>
                  </a:moveTo>
                  <a:cubicBezTo>
                    <a:pt x="325" y="13736"/>
                    <a:pt x="-947" y="6624"/>
                    <a:pt x="1509" y="3726"/>
                  </a:cubicBezTo>
                  <a:cubicBezTo>
                    <a:pt x="3966" y="827"/>
                    <a:pt x="3492" y="85"/>
                    <a:pt x="6294" y="7"/>
                  </a:cubicBezTo>
                  <a:cubicBezTo>
                    <a:pt x="9097" y="-70"/>
                    <a:pt x="13300" y="482"/>
                    <a:pt x="15211" y="2690"/>
                  </a:cubicBezTo>
                  <a:cubicBezTo>
                    <a:pt x="17121" y="4899"/>
                    <a:pt x="20653" y="10970"/>
                    <a:pt x="18450" y="15077"/>
                  </a:cubicBezTo>
                  <a:cubicBezTo>
                    <a:pt x="16248" y="19184"/>
                    <a:pt x="14665" y="20978"/>
                    <a:pt x="11717" y="21254"/>
                  </a:cubicBezTo>
                  <a:cubicBezTo>
                    <a:pt x="8769" y="21530"/>
                    <a:pt x="4020" y="20081"/>
                    <a:pt x="2601" y="18080"/>
                  </a:cubicBezTo>
                  <a:cubicBezTo>
                    <a:pt x="1182" y="16078"/>
                    <a:pt x="581" y="15595"/>
                    <a:pt x="363" y="14008"/>
                  </a:cubicBezTo>
                  <a:close/>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94" name="Graphic 15"/>
            <p:cNvSpPr/>
            <p:nvPr/>
          </p:nvSpPr>
          <p:spPr>
            <a:xfrm>
              <a:off x="512388" y="109098"/>
              <a:ext cx="64536"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95" name="Graphic 15"/>
            <p:cNvSpPr/>
            <p:nvPr/>
          </p:nvSpPr>
          <p:spPr>
            <a:xfrm>
              <a:off x="-1" y="236614"/>
              <a:ext cx="64537"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96" name="Freeform: Shape 26"/>
            <p:cNvSpPr/>
            <p:nvPr/>
          </p:nvSpPr>
          <p:spPr>
            <a:xfrm>
              <a:off x="309975" y="402362"/>
              <a:ext cx="135930" cy="141285"/>
            </a:xfrm>
            <a:custGeom>
              <a:avLst/>
              <a:gdLst/>
              <a:ahLst/>
              <a:cxnLst>
                <a:cxn ang="0">
                  <a:pos x="wd2" y="hd2"/>
                </a:cxn>
                <a:cxn ang="5400000">
                  <a:pos x="wd2" y="hd2"/>
                </a:cxn>
                <a:cxn ang="10800000">
                  <a:pos x="wd2" y="hd2"/>
                </a:cxn>
                <a:cxn ang="16200000">
                  <a:pos x="wd2" y="hd2"/>
                </a:cxn>
              </a:cxnLst>
              <a:rect l="0" t="0" r="r" b="b"/>
              <a:pathLst>
                <a:path w="18731" h="21216" fill="norm" stroke="1" extrusionOk="0">
                  <a:moveTo>
                    <a:pt x="5636" y="2"/>
                  </a:moveTo>
                  <a:cubicBezTo>
                    <a:pt x="11272" y="-34"/>
                    <a:pt x="21537" y="352"/>
                    <a:pt x="18011" y="7867"/>
                  </a:cubicBezTo>
                  <a:cubicBezTo>
                    <a:pt x="17357" y="9262"/>
                    <a:pt x="16392" y="10289"/>
                    <a:pt x="15446" y="11289"/>
                  </a:cubicBezTo>
                  <a:cubicBezTo>
                    <a:pt x="12790" y="14095"/>
                    <a:pt x="10134" y="16901"/>
                    <a:pt x="7479" y="19707"/>
                  </a:cubicBezTo>
                  <a:cubicBezTo>
                    <a:pt x="6622" y="20612"/>
                    <a:pt x="5576" y="21566"/>
                    <a:pt x="4562" y="21087"/>
                  </a:cubicBezTo>
                  <a:cubicBezTo>
                    <a:pt x="3790" y="20722"/>
                    <a:pt x="3320" y="19634"/>
                    <a:pt x="2950" y="18605"/>
                  </a:cubicBezTo>
                  <a:cubicBezTo>
                    <a:pt x="1371" y="14217"/>
                    <a:pt x="378" y="9407"/>
                    <a:pt x="39" y="4505"/>
                  </a:cubicBezTo>
                  <a:cubicBezTo>
                    <a:pt x="-63" y="3043"/>
                    <a:pt x="-16" y="1300"/>
                    <a:pt x="841" y="476"/>
                  </a:cubicBezTo>
                  <a:cubicBezTo>
                    <a:pt x="1373" y="-32"/>
                    <a:pt x="2061" y="-19"/>
                    <a:pt x="2700" y="12"/>
                  </a:cubicBezTo>
                  <a:cubicBezTo>
                    <a:pt x="3281" y="41"/>
                    <a:pt x="4335" y="10"/>
                    <a:pt x="5636" y="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Avenir Next LT Pro"/>
                </a:defRPr>
              </a:pPr>
            </a:p>
          </p:txBody>
        </p:sp>
      </p:grpSp>
      <p:sp>
        <p:nvSpPr>
          <p:cNvPr id="98" name="Freeform: Shape 7"/>
          <p:cNvSpPr/>
          <p:nvPr/>
        </p:nvSpPr>
        <p:spPr>
          <a:xfrm rot="5400000">
            <a:off x="346369" y="-346370"/>
            <a:ext cx="1085326" cy="1778065"/>
          </a:xfrm>
          <a:custGeom>
            <a:avLst/>
            <a:gdLst/>
            <a:ahLst/>
            <a:cxnLst>
              <a:cxn ang="0">
                <a:pos x="wd2" y="hd2"/>
              </a:cxn>
              <a:cxn ang="5400000">
                <a:pos x="wd2" y="hd2"/>
              </a:cxn>
              <a:cxn ang="10800000">
                <a:pos x="wd2" y="hd2"/>
              </a:cxn>
              <a:cxn ang="16200000">
                <a:pos x="wd2" y="hd2"/>
              </a:cxn>
            </a:cxnLst>
            <a:rect l="0" t="0" r="r" b="b"/>
            <a:pathLst>
              <a:path w="21531" h="21600" fill="norm" stroke="1" extrusionOk="0">
                <a:moveTo>
                  <a:pt x="0" y="21600"/>
                </a:moveTo>
                <a:lnTo>
                  <a:pt x="0" y="0"/>
                </a:lnTo>
                <a:lnTo>
                  <a:pt x="1053" y="42"/>
                </a:lnTo>
                <a:cubicBezTo>
                  <a:pt x="8040" y="686"/>
                  <a:pt x="12154" y="4539"/>
                  <a:pt x="15674" y="8141"/>
                </a:cubicBezTo>
                <a:cubicBezTo>
                  <a:pt x="18597" y="11134"/>
                  <a:pt x="21600" y="14302"/>
                  <a:pt x="21530" y="18130"/>
                </a:cubicBezTo>
                <a:cubicBezTo>
                  <a:pt x="21516" y="18927"/>
                  <a:pt x="21373" y="19717"/>
                  <a:pt x="21125" y="20503"/>
                </a:cubicBezTo>
                <a:lnTo>
                  <a:pt x="20706" y="21600"/>
                </a:lnTo>
                <a:lnTo>
                  <a:pt x="0" y="21600"/>
                </a:lnTo>
                <a:close/>
              </a:path>
            </a:pathLst>
          </a:custGeom>
          <a:solidFill>
            <a:srgbClr val="DCD9C3">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sp>
        <p:nvSpPr>
          <p:cNvPr id="99" name="Title Text"/>
          <p:cNvSpPr txBox="1"/>
          <p:nvPr>
            <p:ph type="title"/>
          </p:nvPr>
        </p:nvSpPr>
        <p:spPr>
          <a:xfrm>
            <a:off x="407223" y="787069"/>
            <a:ext cx="7734382" cy="1325563"/>
          </a:xfrm>
          <a:prstGeom prst="rect">
            <a:avLst/>
          </a:prstGeom>
        </p:spPr>
        <p:txBody>
          <a:bodyPr/>
          <a:lstStyle>
            <a:lvl1pPr>
              <a:defRPr sz="3600"/>
            </a:lvl1pPr>
          </a:lstStyle>
          <a:p>
            <a:pPr/>
            <a:r>
              <a:t>Title Text</a:t>
            </a:r>
          </a:p>
        </p:txBody>
      </p:sp>
      <p:sp>
        <p:nvSpPr>
          <p:cNvPr id="100" name="Body Level One…"/>
          <p:cNvSpPr txBox="1"/>
          <p:nvPr>
            <p:ph type="body" sz="quarter" idx="1"/>
          </p:nvPr>
        </p:nvSpPr>
        <p:spPr>
          <a:xfrm>
            <a:off x="407226" y="2521885"/>
            <a:ext cx="3720475" cy="780441"/>
          </a:xfrm>
          <a:prstGeom prst="rect">
            <a:avLst/>
          </a:prstGeom>
        </p:spPr>
        <p:txBody>
          <a:bodyPr anchor="b"/>
          <a:lstStyle>
            <a:lvl1pPr>
              <a:defRPr i="1"/>
            </a:lvl1pPr>
            <a:lvl2pPr>
              <a:defRPr i="1"/>
            </a:lvl2pPr>
            <a:lvl3pPr>
              <a:defRPr i="1"/>
            </a:lvl3pPr>
            <a:lvl4pPr>
              <a:defRPr i="1"/>
            </a:lvl4pPr>
            <a:lvl5pPr>
              <a:defRPr i="1"/>
            </a:lvl5pPr>
          </a:lstStyle>
          <a:p>
            <a:pPr/>
            <a:r>
              <a:t>Body Level One</a:t>
            </a:r>
          </a:p>
          <a:p>
            <a:pPr lvl="1"/>
            <a:r>
              <a:t>Body Level Two</a:t>
            </a:r>
          </a:p>
          <a:p>
            <a:pPr lvl="2"/>
            <a:r>
              <a:t>Body Level Three</a:t>
            </a:r>
          </a:p>
          <a:p>
            <a:pPr lvl="3"/>
            <a:r>
              <a:t>Body Level Four</a:t>
            </a:r>
          </a:p>
          <a:p>
            <a:pPr lvl="4"/>
            <a:r>
              <a:t>Body Level Five</a:t>
            </a:r>
          </a:p>
        </p:txBody>
      </p:sp>
      <p:sp>
        <p:nvSpPr>
          <p:cNvPr id="101" name="Text Placeholder 4"/>
          <p:cNvSpPr/>
          <p:nvPr>
            <p:ph type="body" sz="quarter" idx="21"/>
          </p:nvPr>
        </p:nvSpPr>
        <p:spPr>
          <a:xfrm>
            <a:off x="4402804" y="2521885"/>
            <a:ext cx="3738801" cy="780441"/>
          </a:xfrm>
          <a:prstGeom prst="rect">
            <a:avLst/>
          </a:prstGeom>
        </p:spPr>
        <p:txBody>
          <a:bodyPr anchor="b"/>
          <a:lstStyle/>
          <a:p>
            <a:pP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109" name="Freeform: Shape 18"/>
          <p:cNvSpPr/>
          <p:nvPr/>
        </p:nvSpPr>
        <p:spPr>
          <a:xfrm>
            <a:off x="7488752" y="5516622"/>
            <a:ext cx="1872738" cy="1341379"/>
          </a:xfrm>
          <a:custGeom>
            <a:avLst/>
            <a:gdLst/>
            <a:ahLst/>
            <a:cxnLst>
              <a:cxn ang="0">
                <a:pos x="wd2" y="hd2"/>
              </a:cxn>
              <a:cxn ang="5400000">
                <a:pos x="wd2" y="hd2"/>
              </a:cxn>
              <a:cxn ang="10800000">
                <a:pos x="wd2" y="hd2"/>
              </a:cxn>
              <a:cxn ang="16200000">
                <a:pos x="wd2" y="hd2"/>
              </a:cxn>
            </a:cxnLst>
            <a:rect l="0" t="0" r="r" b="b"/>
            <a:pathLst>
              <a:path w="21600" h="21560" fill="norm" stroke="1" extrusionOk="0">
                <a:moveTo>
                  <a:pt x="17937" y="4"/>
                </a:moveTo>
                <a:cubicBezTo>
                  <a:pt x="18986" y="38"/>
                  <a:pt x="20040" y="290"/>
                  <a:pt x="21095" y="716"/>
                </a:cubicBezTo>
                <a:lnTo>
                  <a:pt x="21600" y="947"/>
                </a:lnTo>
                <a:lnTo>
                  <a:pt x="21600" y="21560"/>
                </a:lnTo>
                <a:lnTo>
                  <a:pt x="0" y="21560"/>
                </a:lnTo>
                <a:lnTo>
                  <a:pt x="118" y="21346"/>
                </a:lnTo>
                <a:cubicBezTo>
                  <a:pt x="2876" y="16539"/>
                  <a:pt x="5716" y="11870"/>
                  <a:pt x="8292" y="7393"/>
                </a:cubicBezTo>
                <a:cubicBezTo>
                  <a:pt x="10093" y="4262"/>
                  <a:pt x="11919" y="2264"/>
                  <a:pt x="13763" y="1144"/>
                </a:cubicBezTo>
                <a:cubicBezTo>
                  <a:pt x="15145" y="305"/>
                  <a:pt x="16538" y="-40"/>
                  <a:pt x="17937" y="4"/>
                </a:cubicBezTo>
                <a:close/>
              </a:path>
            </a:pathLst>
          </a:custGeom>
          <a:solidFill>
            <a:srgbClr val="E5C4BA">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grpSp>
        <p:nvGrpSpPr>
          <p:cNvPr id="117" name="Group 19"/>
          <p:cNvGrpSpPr/>
          <p:nvPr/>
        </p:nvGrpSpPr>
        <p:grpSpPr>
          <a:xfrm>
            <a:off x="8274266" y="5204032"/>
            <a:ext cx="680420" cy="802501"/>
            <a:chOff x="0" y="1"/>
            <a:chExt cx="680418" cy="802500"/>
          </a:xfrm>
        </p:grpSpPr>
        <p:sp>
          <p:nvSpPr>
            <p:cNvPr id="110" name="Freeform: Shape 20"/>
            <p:cNvSpPr/>
            <p:nvPr/>
          </p:nvSpPr>
          <p:spPr>
            <a:xfrm>
              <a:off x="192935" y="686293"/>
              <a:ext cx="100616" cy="116209"/>
            </a:xfrm>
            <a:custGeom>
              <a:avLst/>
              <a:gdLst/>
              <a:ahLst/>
              <a:cxnLst>
                <a:cxn ang="0">
                  <a:pos x="wd2" y="hd2"/>
                </a:cxn>
                <a:cxn ang="5400000">
                  <a:pos x="wd2" y="hd2"/>
                </a:cxn>
                <a:cxn ang="10800000">
                  <a:pos x="wd2" y="hd2"/>
                </a:cxn>
                <a:cxn ang="16200000">
                  <a:pos x="wd2" y="hd2"/>
                </a:cxn>
              </a:cxnLst>
              <a:rect l="0" t="0" r="r" b="b"/>
              <a:pathLst>
                <a:path w="20300" h="19524" fill="norm" stroke="1" extrusionOk="0">
                  <a:moveTo>
                    <a:pt x="10645" y="47"/>
                  </a:moveTo>
                  <a:cubicBezTo>
                    <a:pt x="12706" y="-144"/>
                    <a:pt x="14846" y="255"/>
                    <a:pt x="16586" y="1150"/>
                  </a:cubicBezTo>
                  <a:cubicBezTo>
                    <a:pt x="19569" y="2686"/>
                    <a:pt x="21376" y="5675"/>
                    <a:pt x="19594" y="9646"/>
                  </a:cubicBezTo>
                  <a:cubicBezTo>
                    <a:pt x="17541" y="14217"/>
                    <a:pt x="7923" y="21456"/>
                    <a:pt x="3035" y="19045"/>
                  </a:cubicBezTo>
                  <a:cubicBezTo>
                    <a:pt x="809" y="17945"/>
                    <a:pt x="-224" y="14983"/>
                    <a:pt x="41" y="12345"/>
                  </a:cubicBezTo>
                  <a:cubicBezTo>
                    <a:pt x="413" y="8650"/>
                    <a:pt x="2734" y="5009"/>
                    <a:pt x="5177" y="2486"/>
                  </a:cubicBezTo>
                  <a:cubicBezTo>
                    <a:pt x="6602" y="1020"/>
                    <a:pt x="8584" y="238"/>
                    <a:pt x="10645"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11" name="Freeform: Shape 21"/>
            <p:cNvSpPr/>
            <p:nvPr/>
          </p:nvSpPr>
          <p:spPr>
            <a:xfrm>
              <a:off x="3948" y="547080"/>
              <a:ext cx="113512" cy="197310"/>
            </a:xfrm>
            <a:custGeom>
              <a:avLst/>
              <a:gdLst/>
              <a:ahLst/>
              <a:cxnLst>
                <a:cxn ang="0">
                  <a:pos x="wd2" y="hd2"/>
                </a:cxn>
                <a:cxn ang="5400000">
                  <a:pos x="wd2" y="hd2"/>
                </a:cxn>
                <a:cxn ang="10800000">
                  <a:pos x="wd2" y="hd2"/>
                </a:cxn>
                <a:cxn ang="16200000">
                  <a:pos x="wd2" y="hd2"/>
                </a:cxn>
              </a:cxnLst>
              <a:rect l="0" t="0" r="r" b="b"/>
              <a:pathLst>
                <a:path w="20813" h="19838" fill="norm" stroke="1" extrusionOk="0">
                  <a:moveTo>
                    <a:pt x="15903" y="47"/>
                  </a:moveTo>
                  <a:cubicBezTo>
                    <a:pt x="18180" y="-152"/>
                    <a:pt x="20085" y="245"/>
                    <a:pt x="20687" y="1861"/>
                  </a:cubicBezTo>
                  <a:cubicBezTo>
                    <a:pt x="20893" y="2409"/>
                    <a:pt x="20809" y="2987"/>
                    <a:pt x="20700" y="3542"/>
                  </a:cubicBezTo>
                  <a:cubicBezTo>
                    <a:pt x="19758" y="8367"/>
                    <a:pt x="16987" y="12907"/>
                    <a:pt x="12885" y="16501"/>
                  </a:cubicBezTo>
                  <a:cubicBezTo>
                    <a:pt x="10301" y="18767"/>
                    <a:pt x="6720" y="21448"/>
                    <a:pt x="3268" y="18617"/>
                  </a:cubicBezTo>
                  <a:cubicBezTo>
                    <a:pt x="204" y="16105"/>
                    <a:pt x="-707" y="11153"/>
                    <a:pt x="542" y="7990"/>
                  </a:cubicBezTo>
                  <a:cubicBezTo>
                    <a:pt x="1362" y="5911"/>
                    <a:pt x="3395" y="4259"/>
                    <a:pt x="5740" y="3116"/>
                  </a:cubicBezTo>
                  <a:cubicBezTo>
                    <a:pt x="7284" y="2363"/>
                    <a:pt x="12109" y="378"/>
                    <a:pt x="15903"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12" name="Freeform: Shape 22"/>
            <p:cNvSpPr/>
            <p:nvPr/>
          </p:nvSpPr>
          <p:spPr>
            <a:xfrm>
              <a:off x="576925" y="648185"/>
              <a:ext cx="103493" cy="94885"/>
            </a:xfrm>
            <a:custGeom>
              <a:avLst/>
              <a:gdLst/>
              <a:ahLst/>
              <a:cxnLst>
                <a:cxn ang="0">
                  <a:pos x="wd2" y="hd2"/>
                </a:cxn>
                <a:cxn ang="5400000">
                  <a:pos x="wd2" y="hd2"/>
                </a:cxn>
                <a:cxn ang="10800000">
                  <a:pos x="wd2" y="hd2"/>
                </a:cxn>
                <a:cxn ang="16200000">
                  <a:pos x="wd2" y="hd2"/>
                </a:cxn>
              </a:cxnLst>
              <a:rect l="0" t="0" r="r" b="b"/>
              <a:pathLst>
                <a:path w="20439" h="19884" fill="norm" stroke="1" extrusionOk="0">
                  <a:moveTo>
                    <a:pt x="11087" y="93"/>
                  </a:moveTo>
                  <a:cubicBezTo>
                    <a:pt x="14709" y="-636"/>
                    <a:pt x="18367" y="3018"/>
                    <a:pt x="19805" y="7404"/>
                  </a:cubicBezTo>
                  <a:cubicBezTo>
                    <a:pt x="21035" y="11167"/>
                    <a:pt x="20636" y="15471"/>
                    <a:pt x="17180" y="18025"/>
                  </a:cubicBezTo>
                  <a:cubicBezTo>
                    <a:pt x="13203" y="20964"/>
                    <a:pt x="2453" y="20802"/>
                    <a:pt x="378" y="14741"/>
                  </a:cubicBezTo>
                  <a:cubicBezTo>
                    <a:pt x="-565" y="11979"/>
                    <a:pt x="362" y="8288"/>
                    <a:pt x="2013" y="5897"/>
                  </a:cubicBezTo>
                  <a:cubicBezTo>
                    <a:pt x="4329" y="2549"/>
                    <a:pt x="7975" y="724"/>
                    <a:pt x="11087" y="93"/>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13" name="Graphic 12"/>
            <p:cNvSpPr/>
            <p:nvPr/>
          </p:nvSpPr>
          <p:spPr>
            <a:xfrm>
              <a:off x="152069" y="1"/>
              <a:ext cx="141485" cy="162030"/>
            </a:xfrm>
            <a:custGeom>
              <a:avLst/>
              <a:gdLst/>
              <a:ahLst/>
              <a:cxnLst>
                <a:cxn ang="0">
                  <a:pos x="wd2" y="hd2"/>
                </a:cxn>
                <a:cxn ang="5400000">
                  <a:pos x="wd2" y="hd2"/>
                </a:cxn>
                <a:cxn ang="10800000">
                  <a:pos x="wd2" y="hd2"/>
                </a:cxn>
                <a:cxn ang="16200000">
                  <a:pos x="wd2" y="hd2"/>
                </a:cxn>
              </a:cxnLst>
              <a:rect l="0" t="0" r="r" b="b"/>
              <a:pathLst>
                <a:path w="19150" h="21288" fill="norm" stroke="1" extrusionOk="0">
                  <a:moveTo>
                    <a:pt x="363" y="14008"/>
                  </a:moveTo>
                  <a:cubicBezTo>
                    <a:pt x="325" y="13736"/>
                    <a:pt x="-947" y="6624"/>
                    <a:pt x="1509" y="3726"/>
                  </a:cubicBezTo>
                  <a:cubicBezTo>
                    <a:pt x="3966" y="827"/>
                    <a:pt x="3492" y="85"/>
                    <a:pt x="6294" y="7"/>
                  </a:cubicBezTo>
                  <a:cubicBezTo>
                    <a:pt x="9097" y="-70"/>
                    <a:pt x="13300" y="482"/>
                    <a:pt x="15211" y="2690"/>
                  </a:cubicBezTo>
                  <a:cubicBezTo>
                    <a:pt x="17121" y="4899"/>
                    <a:pt x="20653" y="10970"/>
                    <a:pt x="18450" y="15077"/>
                  </a:cubicBezTo>
                  <a:cubicBezTo>
                    <a:pt x="16248" y="19184"/>
                    <a:pt x="14665" y="20978"/>
                    <a:pt x="11717" y="21254"/>
                  </a:cubicBezTo>
                  <a:cubicBezTo>
                    <a:pt x="8769" y="21530"/>
                    <a:pt x="4020" y="20081"/>
                    <a:pt x="2601" y="18080"/>
                  </a:cubicBezTo>
                  <a:cubicBezTo>
                    <a:pt x="1182" y="16078"/>
                    <a:pt x="581" y="15595"/>
                    <a:pt x="363" y="14008"/>
                  </a:cubicBezTo>
                  <a:close/>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14" name="Graphic 15"/>
            <p:cNvSpPr/>
            <p:nvPr/>
          </p:nvSpPr>
          <p:spPr>
            <a:xfrm>
              <a:off x="512388" y="109098"/>
              <a:ext cx="64536"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15" name="Graphic 15"/>
            <p:cNvSpPr/>
            <p:nvPr/>
          </p:nvSpPr>
          <p:spPr>
            <a:xfrm>
              <a:off x="-1" y="236614"/>
              <a:ext cx="64537"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16" name="Freeform: Shape 26"/>
            <p:cNvSpPr/>
            <p:nvPr/>
          </p:nvSpPr>
          <p:spPr>
            <a:xfrm>
              <a:off x="309975" y="402362"/>
              <a:ext cx="135930" cy="141285"/>
            </a:xfrm>
            <a:custGeom>
              <a:avLst/>
              <a:gdLst/>
              <a:ahLst/>
              <a:cxnLst>
                <a:cxn ang="0">
                  <a:pos x="wd2" y="hd2"/>
                </a:cxn>
                <a:cxn ang="5400000">
                  <a:pos x="wd2" y="hd2"/>
                </a:cxn>
                <a:cxn ang="10800000">
                  <a:pos x="wd2" y="hd2"/>
                </a:cxn>
                <a:cxn ang="16200000">
                  <a:pos x="wd2" y="hd2"/>
                </a:cxn>
              </a:cxnLst>
              <a:rect l="0" t="0" r="r" b="b"/>
              <a:pathLst>
                <a:path w="18731" h="21216" fill="norm" stroke="1" extrusionOk="0">
                  <a:moveTo>
                    <a:pt x="5636" y="2"/>
                  </a:moveTo>
                  <a:cubicBezTo>
                    <a:pt x="11272" y="-34"/>
                    <a:pt x="21537" y="352"/>
                    <a:pt x="18011" y="7867"/>
                  </a:cubicBezTo>
                  <a:cubicBezTo>
                    <a:pt x="17357" y="9262"/>
                    <a:pt x="16392" y="10289"/>
                    <a:pt x="15446" y="11289"/>
                  </a:cubicBezTo>
                  <a:cubicBezTo>
                    <a:pt x="12790" y="14095"/>
                    <a:pt x="10134" y="16901"/>
                    <a:pt x="7479" y="19707"/>
                  </a:cubicBezTo>
                  <a:cubicBezTo>
                    <a:pt x="6622" y="20612"/>
                    <a:pt x="5576" y="21566"/>
                    <a:pt x="4562" y="21087"/>
                  </a:cubicBezTo>
                  <a:cubicBezTo>
                    <a:pt x="3790" y="20722"/>
                    <a:pt x="3320" y="19634"/>
                    <a:pt x="2950" y="18605"/>
                  </a:cubicBezTo>
                  <a:cubicBezTo>
                    <a:pt x="1371" y="14217"/>
                    <a:pt x="378" y="9407"/>
                    <a:pt x="39" y="4505"/>
                  </a:cubicBezTo>
                  <a:cubicBezTo>
                    <a:pt x="-63" y="3043"/>
                    <a:pt x="-16" y="1300"/>
                    <a:pt x="841" y="476"/>
                  </a:cubicBezTo>
                  <a:cubicBezTo>
                    <a:pt x="1373" y="-32"/>
                    <a:pt x="2061" y="-19"/>
                    <a:pt x="2700" y="12"/>
                  </a:cubicBezTo>
                  <a:cubicBezTo>
                    <a:pt x="3281" y="41"/>
                    <a:pt x="4335" y="10"/>
                    <a:pt x="5636" y="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Avenir Next LT Pro"/>
                </a:defRPr>
              </a:pPr>
            </a:p>
          </p:txBody>
        </p:sp>
      </p:grpSp>
      <p:sp>
        <p:nvSpPr>
          <p:cNvPr id="118" name="Freeform: Shape 7"/>
          <p:cNvSpPr/>
          <p:nvPr/>
        </p:nvSpPr>
        <p:spPr>
          <a:xfrm rot="5400000">
            <a:off x="346369" y="-346370"/>
            <a:ext cx="1085326" cy="1778065"/>
          </a:xfrm>
          <a:custGeom>
            <a:avLst/>
            <a:gdLst/>
            <a:ahLst/>
            <a:cxnLst>
              <a:cxn ang="0">
                <a:pos x="wd2" y="hd2"/>
              </a:cxn>
              <a:cxn ang="5400000">
                <a:pos x="wd2" y="hd2"/>
              </a:cxn>
              <a:cxn ang="10800000">
                <a:pos x="wd2" y="hd2"/>
              </a:cxn>
              <a:cxn ang="16200000">
                <a:pos x="wd2" y="hd2"/>
              </a:cxn>
            </a:cxnLst>
            <a:rect l="0" t="0" r="r" b="b"/>
            <a:pathLst>
              <a:path w="21531" h="21600" fill="norm" stroke="1" extrusionOk="0">
                <a:moveTo>
                  <a:pt x="0" y="21600"/>
                </a:moveTo>
                <a:lnTo>
                  <a:pt x="0" y="0"/>
                </a:lnTo>
                <a:lnTo>
                  <a:pt x="1053" y="42"/>
                </a:lnTo>
                <a:cubicBezTo>
                  <a:pt x="8040" y="686"/>
                  <a:pt x="12154" y="4539"/>
                  <a:pt x="15674" y="8141"/>
                </a:cubicBezTo>
                <a:cubicBezTo>
                  <a:pt x="18597" y="11134"/>
                  <a:pt x="21600" y="14302"/>
                  <a:pt x="21530" y="18130"/>
                </a:cubicBezTo>
                <a:cubicBezTo>
                  <a:pt x="21516" y="18927"/>
                  <a:pt x="21373" y="19717"/>
                  <a:pt x="21125" y="20503"/>
                </a:cubicBezTo>
                <a:lnTo>
                  <a:pt x="20706" y="21600"/>
                </a:lnTo>
                <a:lnTo>
                  <a:pt x="0" y="21600"/>
                </a:lnTo>
                <a:close/>
              </a:path>
            </a:pathLst>
          </a:custGeom>
          <a:solidFill>
            <a:srgbClr val="DCD9C3">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grpSp>
        <p:nvGrpSpPr>
          <p:cNvPr id="122" name="Graphic 78"/>
          <p:cNvGrpSpPr/>
          <p:nvPr/>
        </p:nvGrpSpPr>
        <p:grpSpPr>
          <a:xfrm>
            <a:off x="407236" y="2347129"/>
            <a:ext cx="748374" cy="53397"/>
            <a:chOff x="-9" y="0"/>
            <a:chExt cx="748372" cy="53395"/>
          </a:xfrm>
        </p:grpSpPr>
        <p:sp>
          <p:nvSpPr>
            <p:cNvPr id="119" name="Graphic 78"/>
            <p:cNvSpPr/>
            <p:nvPr/>
          </p:nvSpPr>
          <p:spPr>
            <a:xfrm>
              <a:off x="1264" y="40694"/>
              <a:ext cx="12702" cy="12702"/>
            </a:xfrm>
            <a:custGeom>
              <a:avLst/>
              <a:gdLst/>
              <a:ahLst/>
              <a:cxnLst>
                <a:cxn ang="0">
                  <a:pos x="wd2" y="hd2"/>
                </a:cxn>
                <a:cxn ang="5400000">
                  <a:pos x="wd2" y="hd2"/>
                </a:cxn>
                <a:cxn ang="10800000">
                  <a:pos x="wd2" y="hd2"/>
                </a:cxn>
                <a:cxn ang="16200000">
                  <a:pos x="wd2" y="hd2"/>
                </a:cxn>
              </a:cxnLst>
              <a:rect l="0" t="0" r="r" b="b"/>
              <a:pathLst>
                <a:path w="21600" h="19980" fill="norm" stroke="1" extrusionOk="0">
                  <a:moveTo>
                    <a:pt x="0" y="339"/>
                  </a:moveTo>
                  <a:cubicBezTo>
                    <a:pt x="4927" y="16049"/>
                    <a:pt x="13516" y="17362"/>
                    <a:pt x="21600" y="19980"/>
                  </a:cubicBezTo>
                  <a:cubicBezTo>
                    <a:pt x="15347" y="4923"/>
                    <a:pt x="8779" y="-1620"/>
                    <a:pt x="0" y="339"/>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120" name="Graphic 78"/>
            <p:cNvSpPr/>
            <p:nvPr/>
          </p:nvSpPr>
          <p:spPr>
            <a:xfrm>
              <a:off x="735661" y="-1"/>
              <a:ext cx="1270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017" y="0"/>
                    <a:pt x="7611" y="10743"/>
                    <a:pt x="0" y="21600"/>
                  </a:cubicBezTo>
                  <a:cubicBezTo>
                    <a:pt x="7201" y="21600"/>
                    <a:pt x="14607" y="21600"/>
                    <a:pt x="21600" y="0"/>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121" name="Graphic 78"/>
            <p:cNvSpPr/>
            <p:nvPr/>
          </p:nvSpPr>
          <p:spPr>
            <a:xfrm>
              <a:off x="-10" y="5200"/>
              <a:ext cx="746419" cy="45726"/>
            </a:xfrm>
            <a:custGeom>
              <a:avLst/>
              <a:gdLst/>
              <a:ahLst/>
              <a:cxnLst>
                <a:cxn ang="0">
                  <a:pos x="wd2" y="hd2"/>
                </a:cxn>
                <a:cxn ang="5400000">
                  <a:pos x="wd2" y="hd2"/>
                </a:cxn>
                <a:cxn ang="10800000">
                  <a:pos x="wd2" y="hd2"/>
                </a:cxn>
                <a:cxn ang="16200000">
                  <a:pos x="wd2" y="hd2"/>
                </a:cxn>
              </a:cxnLst>
              <a:rect l="0" t="0" r="r" b="b"/>
              <a:pathLst>
                <a:path w="21445" h="21368" fill="norm" stroke="1" extrusionOk="0">
                  <a:moveTo>
                    <a:pt x="5607" y="21082"/>
                  </a:moveTo>
                  <a:cubicBezTo>
                    <a:pt x="5821" y="19668"/>
                    <a:pt x="6163" y="21439"/>
                    <a:pt x="6412" y="20580"/>
                  </a:cubicBezTo>
                  <a:cubicBezTo>
                    <a:pt x="6410" y="20652"/>
                    <a:pt x="6526" y="20688"/>
                    <a:pt x="6519" y="21010"/>
                  </a:cubicBezTo>
                  <a:cubicBezTo>
                    <a:pt x="6518" y="20437"/>
                    <a:pt x="6807" y="21099"/>
                    <a:pt x="6673" y="20419"/>
                  </a:cubicBezTo>
                  <a:cubicBezTo>
                    <a:pt x="6693" y="20223"/>
                    <a:pt x="7011" y="20223"/>
                    <a:pt x="6851" y="20777"/>
                  </a:cubicBezTo>
                  <a:cubicBezTo>
                    <a:pt x="7291" y="20974"/>
                    <a:pt x="9397" y="21493"/>
                    <a:pt x="9870" y="21225"/>
                  </a:cubicBezTo>
                  <a:cubicBezTo>
                    <a:pt x="9810" y="20813"/>
                    <a:pt x="9663" y="21082"/>
                    <a:pt x="9609" y="20437"/>
                  </a:cubicBezTo>
                  <a:cubicBezTo>
                    <a:pt x="10234" y="20992"/>
                    <a:pt x="10914" y="21260"/>
                    <a:pt x="11501" y="20473"/>
                  </a:cubicBezTo>
                  <a:cubicBezTo>
                    <a:pt x="11331" y="19399"/>
                    <a:pt x="12026" y="20849"/>
                    <a:pt x="11943" y="19471"/>
                  </a:cubicBezTo>
                  <a:cubicBezTo>
                    <a:pt x="11983" y="19793"/>
                    <a:pt x="12189" y="19936"/>
                    <a:pt x="12067" y="20223"/>
                  </a:cubicBezTo>
                  <a:cubicBezTo>
                    <a:pt x="12137" y="20240"/>
                    <a:pt x="12204" y="20348"/>
                    <a:pt x="12254" y="20187"/>
                  </a:cubicBezTo>
                  <a:lnTo>
                    <a:pt x="12165" y="20008"/>
                  </a:lnTo>
                  <a:cubicBezTo>
                    <a:pt x="12400" y="19918"/>
                    <a:pt x="12529" y="20419"/>
                    <a:pt x="12683" y="19829"/>
                  </a:cubicBezTo>
                  <a:lnTo>
                    <a:pt x="12596" y="19560"/>
                  </a:lnTo>
                  <a:cubicBezTo>
                    <a:pt x="12737" y="19525"/>
                    <a:pt x="12854" y="19471"/>
                    <a:pt x="12910" y="20115"/>
                  </a:cubicBezTo>
                  <a:lnTo>
                    <a:pt x="12765" y="20312"/>
                  </a:lnTo>
                  <a:cubicBezTo>
                    <a:pt x="12999" y="20294"/>
                    <a:pt x="13140" y="20258"/>
                    <a:pt x="13335" y="19900"/>
                  </a:cubicBezTo>
                  <a:lnTo>
                    <a:pt x="13265" y="19882"/>
                  </a:lnTo>
                  <a:cubicBezTo>
                    <a:pt x="13514" y="19238"/>
                    <a:pt x="14811" y="18683"/>
                    <a:pt x="15040" y="17878"/>
                  </a:cubicBezTo>
                  <a:lnTo>
                    <a:pt x="14935" y="17377"/>
                  </a:lnTo>
                  <a:lnTo>
                    <a:pt x="15131" y="16948"/>
                  </a:lnTo>
                  <a:cubicBezTo>
                    <a:pt x="15108" y="16948"/>
                    <a:pt x="15037" y="18594"/>
                    <a:pt x="15017" y="18433"/>
                  </a:cubicBezTo>
                  <a:cubicBezTo>
                    <a:pt x="15587" y="18683"/>
                    <a:pt x="18137" y="17162"/>
                    <a:pt x="18256" y="19202"/>
                  </a:cubicBezTo>
                  <a:cubicBezTo>
                    <a:pt x="18444" y="19149"/>
                    <a:pt x="18369" y="19525"/>
                    <a:pt x="18309" y="17860"/>
                  </a:cubicBezTo>
                  <a:cubicBezTo>
                    <a:pt x="18505" y="17932"/>
                    <a:pt x="20040" y="16679"/>
                    <a:pt x="19751" y="18075"/>
                  </a:cubicBezTo>
                  <a:cubicBezTo>
                    <a:pt x="19798" y="18093"/>
                    <a:pt x="19869" y="18021"/>
                    <a:pt x="19912" y="18200"/>
                  </a:cubicBezTo>
                  <a:cubicBezTo>
                    <a:pt x="19827" y="17771"/>
                    <a:pt x="20058" y="17914"/>
                    <a:pt x="19992" y="17735"/>
                  </a:cubicBezTo>
                  <a:cubicBezTo>
                    <a:pt x="21246" y="20437"/>
                    <a:pt x="20766" y="6872"/>
                    <a:pt x="21445" y="1092"/>
                  </a:cubicBezTo>
                  <a:cubicBezTo>
                    <a:pt x="21274" y="895"/>
                    <a:pt x="20714" y="1361"/>
                    <a:pt x="21276" y="537"/>
                  </a:cubicBezTo>
                  <a:cubicBezTo>
                    <a:pt x="20784" y="-107"/>
                    <a:pt x="20365" y="233"/>
                    <a:pt x="19875" y="358"/>
                  </a:cubicBezTo>
                  <a:lnTo>
                    <a:pt x="19901" y="197"/>
                  </a:lnTo>
                  <a:cubicBezTo>
                    <a:pt x="19814" y="-71"/>
                    <a:pt x="19642" y="287"/>
                    <a:pt x="19485" y="0"/>
                  </a:cubicBezTo>
                  <a:cubicBezTo>
                    <a:pt x="18765" y="1146"/>
                    <a:pt x="16106" y="663"/>
                    <a:pt x="15170" y="1182"/>
                  </a:cubicBezTo>
                  <a:lnTo>
                    <a:pt x="15195" y="1110"/>
                  </a:lnTo>
                  <a:cubicBezTo>
                    <a:pt x="13987" y="1020"/>
                    <a:pt x="11966" y="2112"/>
                    <a:pt x="10738" y="1450"/>
                  </a:cubicBezTo>
                  <a:cubicBezTo>
                    <a:pt x="9718" y="4456"/>
                    <a:pt x="7264" y="1020"/>
                    <a:pt x="6070" y="2577"/>
                  </a:cubicBezTo>
                  <a:lnTo>
                    <a:pt x="6097" y="2416"/>
                  </a:lnTo>
                  <a:cubicBezTo>
                    <a:pt x="5811" y="2667"/>
                    <a:pt x="4195" y="2059"/>
                    <a:pt x="3863" y="2291"/>
                  </a:cubicBezTo>
                  <a:lnTo>
                    <a:pt x="3908" y="2381"/>
                  </a:lnTo>
                  <a:cubicBezTo>
                    <a:pt x="3618" y="2774"/>
                    <a:pt x="3658" y="2076"/>
                    <a:pt x="3430" y="1862"/>
                  </a:cubicBezTo>
                  <a:cubicBezTo>
                    <a:pt x="2440" y="5262"/>
                    <a:pt x="1262" y="3526"/>
                    <a:pt x="149" y="2291"/>
                  </a:cubicBezTo>
                  <a:cubicBezTo>
                    <a:pt x="-55" y="6675"/>
                    <a:pt x="-155" y="21493"/>
                    <a:pt x="563" y="19328"/>
                  </a:cubicBezTo>
                  <a:cubicBezTo>
                    <a:pt x="563" y="19328"/>
                    <a:pt x="378" y="19274"/>
                    <a:pt x="378" y="19274"/>
                  </a:cubicBezTo>
                  <a:cubicBezTo>
                    <a:pt x="514" y="19381"/>
                    <a:pt x="419" y="19596"/>
                    <a:pt x="367" y="19829"/>
                  </a:cubicBezTo>
                  <a:cubicBezTo>
                    <a:pt x="414" y="19829"/>
                    <a:pt x="606" y="20187"/>
                    <a:pt x="484" y="19793"/>
                  </a:cubicBezTo>
                  <a:cubicBezTo>
                    <a:pt x="1406" y="20312"/>
                    <a:pt x="2638" y="20688"/>
                    <a:pt x="3442" y="21064"/>
                  </a:cubicBezTo>
                  <a:cubicBezTo>
                    <a:pt x="3729" y="21296"/>
                    <a:pt x="4022" y="20044"/>
                    <a:pt x="4276" y="21368"/>
                  </a:cubicBezTo>
                  <a:cubicBezTo>
                    <a:pt x="4235" y="21028"/>
                    <a:pt x="5586" y="20992"/>
                    <a:pt x="5607" y="2108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grpSp>
      <p:sp>
        <p:nvSpPr>
          <p:cNvPr id="123" name="Title Text"/>
          <p:cNvSpPr txBox="1"/>
          <p:nvPr>
            <p:ph type="title"/>
          </p:nvPr>
        </p:nvSpPr>
        <p:spPr>
          <a:xfrm>
            <a:off x="403667" y="787069"/>
            <a:ext cx="7737938" cy="1325564"/>
          </a:xfrm>
          <a:prstGeom prst="rect">
            <a:avLst/>
          </a:prstGeom>
        </p:spPr>
        <p:txBody>
          <a:bodyPr/>
          <a:lstStyle>
            <a:lvl1pPr>
              <a:defRPr sz="3600"/>
            </a:lvl1pPr>
          </a:lstStyle>
          <a:p>
            <a:pPr/>
            <a:r>
              <a:t>Title Text</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31" name="Freeform: Shape 18"/>
          <p:cNvSpPr/>
          <p:nvPr/>
        </p:nvSpPr>
        <p:spPr>
          <a:xfrm>
            <a:off x="7488752" y="5516622"/>
            <a:ext cx="1872738" cy="1341379"/>
          </a:xfrm>
          <a:custGeom>
            <a:avLst/>
            <a:gdLst/>
            <a:ahLst/>
            <a:cxnLst>
              <a:cxn ang="0">
                <a:pos x="wd2" y="hd2"/>
              </a:cxn>
              <a:cxn ang="5400000">
                <a:pos x="wd2" y="hd2"/>
              </a:cxn>
              <a:cxn ang="10800000">
                <a:pos x="wd2" y="hd2"/>
              </a:cxn>
              <a:cxn ang="16200000">
                <a:pos x="wd2" y="hd2"/>
              </a:cxn>
            </a:cxnLst>
            <a:rect l="0" t="0" r="r" b="b"/>
            <a:pathLst>
              <a:path w="21600" h="21560" fill="norm" stroke="1" extrusionOk="0">
                <a:moveTo>
                  <a:pt x="17937" y="4"/>
                </a:moveTo>
                <a:cubicBezTo>
                  <a:pt x="18986" y="38"/>
                  <a:pt x="20040" y="290"/>
                  <a:pt x="21095" y="716"/>
                </a:cubicBezTo>
                <a:lnTo>
                  <a:pt x="21600" y="947"/>
                </a:lnTo>
                <a:lnTo>
                  <a:pt x="21600" y="21560"/>
                </a:lnTo>
                <a:lnTo>
                  <a:pt x="0" y="21560"/>
                </a:lnTo>
                <a:lnTo>
                  <a:pt x="118" y="21346"/>
                </a:lnTo>
                <a:cubicBezTo>
                  <a:pt x="2876" y="16539"/>
                  <a:pt x="5716" y="11870"/>
                  <a:pt x="8292" y="7393"/>
                </a:cubicBezTo>
                <a:cubicBezTo>
                  <a:pt x="10093" y="4262"/>
                  <a:pt x="11919" y="2264"/>
                  <a:pt x="13763" y="1144"/>
                </a:cubicBezTo>
                <a:cubicBezTo>
                  <a:pt x="15145" y="305"/>
                  <a:pt x="16538" y="-40"/>
                  <a:pt x="17937" y="4"/>
                </a:cubicBezTo>
                <a:close/>
              </a:path>
            </a:pathLst>
          </a:custGeom>
          <a:solidFill>
            <a:srgbClr val="E5C4BA">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grpSp>
        <p:nvGrpSpPr>
          <p:cNvPr id="139" name="Group 19"/>
          <p:cNvGrpSpPr/>
          <p:nvPr/>
        </p:nvGrpSpPr>
        <p:grpSpPr>
          <a:xfrm>
            <a:off x="8274266" y="5204032"/>
            <a:ext cx="680420" cy="802501"/>
            <a:chOff x="0" y="1"/>
            <a:chExt cx="680418" cy="802500"/>
          </a:xfrm>
        </p:grpSpPr>
        <p:sp>
          <p:nvSpPr>
            <p:cNvPr id="132" name="Freeform: Shape 20"/>
            <p:cNvSpPr/>
            <p:nvPr/>
          </p:nvSpPr>
          <p:spPr>
            <a:xfrm>
              <a:off x="192935" y="686293"/>
              <a:ext cx="100616" cy="116209"/>
            </a:xfrm>
            <a:custGeom>
              <a:avLst/>
              <a:gdLst/>
              <a:ahLst/>
              <a:cxnLst>
                <a:cxn ang="0">
                  <a:pos x="wd2" y="hd2"/>
                </a:cxn>
                <a:cxn ang="5400000">
                  <a:pos x="wd2" y="hd2"/>
                </a:cxn>
                <a:cxn ang="10800000">
                  <a:pos x="wd2" y="hd2"/>
                </a:cxn>
                <a:cxn ang="16200000">
                  <a:pos x="wd2" y="hd2"/>
                </a:cxn>
              </a:cxnLst>
              <a:rect l="0" t="0" r="r" b="b"/>
              <a:pathLst>
                <a:path w="20300" h="19524" fill="norm" stroke="1" extrusionOk="0">
                  <a:moveTo>
                    <a:pt x="10645" y="47"/>
                  </a:moveTo>
                  <a:cubicBezTo>
                    <a:pt x="12706" y="-144"/>
                    <a:pt x="14846" y="255"/>
                    <a:pt x="16586" y="1150"/>
                  </a:cubicBezTo>
                  <a:cubicBezTo>
                    <a:pt x="19569" y="2686"/>
                    <a:pt x="21376" y="5675"/>
                    <a:pt x="19594" y="9646"/>
                  </a:cubicBezTo>
                  <a:cubicBezTo>
                    <a:pt x="17541" y="14217"/>
                    <a:pt x="7923" y="21456"/>
                    <a:pt x="3035" y="19045"/>
                  </a:cubicBezTo>
                  <a:cubicBezTo>
                    <a:pt x="809" y="17945"/>
                    <a:pt x="-224" y="14983"/>
                    <a:pt x="41" y="12345"/>
                  </a:cubicBezTo>
                  <a:cubicBezTo>
                    <a:pt x="413" y="8650"/>
                    <a:pt x="2734" y="5009"/>
                    <a:pt x="5177" y="2486"/>
                  </a:cubicBezTo>
                  <a:cubicBezTo>
                    <a:pt x="6602" y="1020"/>
                    <a:pt x="8584" y="238"/>
                    <a:pt x="10645"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33" name="Freeform: Shape 21"/>
            <p:cNvSpPr/>
            <p:nvPr/>
          </p:nvSpPr>
          <p:spPr>
            <a:xfrm>
              <a:off x="3948" y="547080"/>
              <a:ext cx="113512" cy="197310"/>
            </a:xfrm>
            <a:custGeom>
              <a:avLst/>
              <a:gdLst/>
              <a:ahLst/>
              <a:cxnLst>
                <a:cxn ang="0">
                  <a:pos x="wd2" y="hd2"/>
                </a:cxn>
                <a:cxn ang="5400000">
                  <a:pos x="wd2" y="hd2"/>
                </a:cxn>
                <a:cxn ang="10800000">
                  <a:pos x="wd2" y="hd2"/>
                </a:cxn>
                <a:cxn ang="16200000">
                  <a:pos x="wd2" y="hd2"/>
                </a:cxn>
              </a:cxnLst>
              <a:rect l="0" t="0" r="r" b="b"/>
              <a:pathLst>
                <a:path w="20813" h="19838" fill="norm" stroke="1" extrusionOk="0">
                  <a:moveTo>
                    <a:pt x="15903" y="47"/>
                  </a:moveTo>
                  <a:cubicBezTo>
                    <a:pt x="18180" y="-152"/>
                    <a:pt x="20085" y="245"/>
                    <a:pt x="20687" y="1861"/>
                  </a:cubicBezTo>
                  <a:cubicBezTo>
                    <a:pt x="20893" y="2409"/>
                    <a:pt x="20809" y="2987"/>
                    <a:pt x="20700" y="3542"/>
                  </a:cubicBezTo>
                  <a:cubicBezTo>
                    <a:pt x="19758" y="8367"/>
                    <a:pt x="16987" y="12907"/>
                    <a:pt x="12885" y="16501"/>
                  </a:cubicBezTo>
                  <a:cubicBezTo>
                    <a:pt x="10301" y="18767"/>
                    <a:pt x="6720" y="21448"/>
                    <a:pt x="3268" y="18617"/>
                  </a:cubicBezTo>
                  <a:cubicBezTo>
                    <a:pt x="204" y="16105"/>
                    <a:pt x="-707" y="11153"/>
                    <a:pt x="542" y="7990"/>
                  </a:cubicBezTo>
                  <a:cubicBezTo>
                    <a:pt x="1362" y="5911"/>
                    <a:pt x="3395" y="4259"/>
                    <a:pt x="5740" y="3116"/>
                  </a:cubicBezTo>
                  <a:cubicBezTo>
                    <a:pt x="7284" y="2363"/>
                    <a:pt x="12109" y="378"/>
                    <a:pt x="15903"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34" name="Freeform: Shape 22"/>
            <p:cNvSpPr/>
            <p:nvPr/>
          </p:nvSpPr>
          <p:spPr>
            <a:xfrm>
              <a:off x="576925" y="648185"/>
              <a:ext cx="103493" cy="94885"/>
            </a:xfrm>
            <a:custGeom>
              <a:avLst/>
              <a:gdLst/>
              <a:ahLst/>
              <a:cxnLst>
                <a:cxn ang="0">
                  <a:pos x="wd2" y="hd2"/>
                </a:cxn>
                <a:cxn ang="5400000">
                  <a:pos x="wd2" y="hd2"/>
                </a:cxn>
                <a:cxn ang="10800000">
                  <a:pos x="wd2" y="hd2"/>
                </a:cxn>
                <a:cxn ang="16200000">
                  <a:pos x="wd2" y="hd2"/>
                </a:cxn>
              </a:cxnLst>
              <a:rect l="0" t="0" r="r" b="b"/>
              <a:pathLst>
                <a:path w="20439" h="19884" fill="norm" stroke="1" extrusionOk="0">
                  <a:moveTo>
                    <a:pt x="11087" y="93"/>
                  </a:moveTo>
                  <a:cubicBezTo>
                    <a:pt x="14709" y="-636"/>
                    <a:pt x="18367" y="3018"/>
                    <a:pt x="19805" y="7404"/>
                  </a:cubicBezTo>
                  <a:cubicBezTo>
                    <a:pt x="21035" y="11167"/>
                    <a:pt x="20636" y="15471"/>
                    <a:pt x="17180" y="18025"/>
                  </a:cubicBezTo>
                  <a:cubicBezTo>
                    <a:pt x="13203" y="20964"/>
                    <a:pt x="2453" y="20802"/>
                    <a:pt x="378" y="14741"/>
                  </a:cubicBezTo>
                  <a:cubicBezTo>
                    <a:pt x="-565" y="11979"/>
                    <a:pt x="362" y="8288"/>
                    <a:pt x="2013" y="5897"/>
                  </a:cubicBezTo>
                  <a:cubicBezTo>
                    <a:pt x="4329" y="2549"/>
                    <a:pt x="7975" y="724"/>
                    <a:pt x="11087" y="93"/>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35" name="Graphic 12"/>
            <p:cNvSpPr/>
            <p:nvPr/>
          </p:nvSpPr>
          <p:spPr>
            <a:xfrm>
              <a:off x="152069" y="1"/>
              <a:ext cx="141485" cy="162030"/>
            </a:xfrm>
            <a:custGeom>
              <a:avLst/>
              <a:gdLst/>
              <a:ahLst/>
              <a:cxnLst>
                <a:cxn ang="0">
                  <a:pos x="wd2" y="hd2"/>
                </a:cxn>
                <a:cxn ang="5400000">
                  <a:pos x="wd2" y="hd2"/>
                </a:cxn>
                <a:cxn ang="10800000">
                  <a:pos x="wd2" y="hd2"/>
                </a:cxn>
                <a:cxn ang="16200000">
                  <a:pos x="wd2" y="hd2"/>
                </a:cxn>
              </a:cxnLst>
              <a:rect l="0" t="0" r="r" b="b"/>
              <a:pathLst>
                <a:path w="19150" h="21288" fill="norm" stroke="1" extrusionOk="0">
                  <a:moveTo>
                    <a:pt x="363" y="14008"/>
                  </a:moveTo>
                  <a:cubicBezTo>
                    <a:pt x="325" y="13736"/>
                    <a:pt x="-947" y="6624"/>
                    <a:pt x="1509" y="3726"/>
                  </a:cubicBezTo>
                  <a:cubicBezTo>
                    <a:pt x="3966" y="827"/>
                    <a:pt x="3492" y="85"/>
                    <a:pt x="6294" y="7"/>
                  </a:cubicBezTo>
                  <a:cubicBezTo>
                    <a:pt x="9097" y="-70"/>
                    <a:pt x="13300" y="482"/>
                    <a:pt x="15211" y="2690"/>
                  </a:cubicBezTo>
                  <a:cubicBezTo>
                    <a:pt x="17121" y="4899"/>
                    <a:pt x="20653" y="10970"/>
                    <a:pt x="18450" y="15077"/>
                  </a:cubicBezTo>
                  <a:cubicBezTo>
                    <a:pt x="16248" y="19184"/>
                    <a:pt x="14665" y="20978"/>
                    <a:pt x="11717" y="21254"/>
                  </a:cubicBezTo>
                  <a:cubicBezTo>
                    <a:pt x="8769" y="21530"/>
                    <a:pt x="4020" y="20081"/>
                    <a:pt x="2601" y="18080"/>
                  </a:cubicBezTo>
                  <a:cubicBezTo>
                    <a:pt x="1182" y="16078"/>
                    <a:pt x="581" y="15595"/>
                    <a:pt x="363" y="14008"/>
                  </a:cubicBezTo>
                  <a:close/>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36" name="Graphic 15"/>
            <p:cNvSpPr/>
            <p:nvPr/>
          </p:nvSpPr>
          <p:spPr>
            <a:xfrm>
              <a:off x="512388" y="109098"/>
              <a:ext cx="64536"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37" name="Graphic 15"/>
            <p:cNvSpPr/>
            <p:nvPr/>
          </p:nvSpPr>
          <p:spPr>
            <a:xfrm>
              <a:off x="-1" y="236614"/>
              <a:ext cx="64537"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38" name="Freeform: Shape 26"/>
            <p:cNvSpPr/>
            <p:nvPr/>
          </p:nvSpPr>
          <p:spPr>
            <a:xfrm>
              <a:off x="309975" y="402362"/>
              <a:ext cx="135930" cy="141285"/>
            </a:xfrm>
            <a:custGeom>
              <a:avLst/>
              <a:gdLst/>
              <a:ahLst/>
              <a:cxnLst>
                <a:cxn ang="0">
                  <a:pos x="wd2" y="hd2"/>
                </a:cxn>
                <a:cxn ang="5400000">
                  <a:pos x="wd2" y="hd2"/>
                </a:cxn>
                <a:cxn ang="10800000">
                  <a:pos x="wd2" y="hd2"/>
                </a:cxn>
                <a:cxn ang="16200000">
                  <a:pos x="wd2" y="hd2"/>
                </a:cxn>
              </a:cxnLst>
              <a:rect l="0" t="0" r="r" b="b"/>
              <a:pathLst>
                <a:path w="18731" h="21216" fill="norm" stroke="1" extrusionOk="0">
                  <a:moveTo>
                    <a:pt x="5636" y="2"/>
                  </a:moveTo>
                  <a:cubicBezTo>
                    <a:pt x="11272" y="-34"/>
                    <a:pt x="21537" y="352"/>
                    <a:pt x="18011" y="7867"/>
                  </a:cubicBezTo>
                  <a:cubicBezTo>
                    <a:pt x="17357" y="9262"/>
                    <a:pt x="16392" y="10289"/>
                    <a:pt x="15446" y="11289"/>
                  </a:cubicBezTo>
                  <a:cubicBezTo>
                    <a:pt x="12790" y="14095"/>
                    <a:pt x="10134" y="16901"/>
                    <a:pt x="7479" y="19707"/>
                  </a:cubicBezTo>
                  <a:cubicBezTo>
                    <a:pt x="6622" y="20612"/>
                    <a:pt x="5576" y="21566"/>
                    <a:pt x="4562" y="21087"/>
                  </a:cubicBezTo>
                  <a:cubicBezTo>
                    <a:pt x="3790" y="20722"/>
                    <a:pt x="3320" y="19634"/>
                    <a:pt x="2950" y="18605"/>
                  </a:cubicBezTo>
                  <a:cubicBezTo>
                    <a:pt x="1371" y="14217"/>
                    <a:pt x="378" y="9407"/>
                    <a:pt x="39" y="4505"/>
                  </a:cubicBezTo>
                  <a:cubicBezTo>
                    <a:pt x="-63" y="3043"/>
                    <a:pt x="-16" y="1300"/>
                    <a:pt x="841" y="476"/>
                  </a:cubicBezTo>
                  <a:cubicBezTo>
                    <a:pt x="1373" y="-32"/>
                    <a:pt x="2061" y="-19"/>
                    <a:pt x="2700" y="12"/>
                  </a:cubicBezTo>
                  <a:cubicBezTo>
                    <a:pt x="3281" y="41"/>
                    <a:pt x="4335" y="10"/>
                    <a:pt x="5636" y="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Avenir Next LT Pro"/>
                </a:defRPr>
              </a:pPr>
            </a:p>
          </p:txBody>
        </p:sp>
      </p:grpSp>
      <p:sp>
        <p:nvSpPr>
          <p:cNvPr id="140" name="Freeform: Shape 7"/>
          <p:cNvSpPr/>
          <p:nvPr/>
        </p:nvSpPr>
        <p:spPr>
          <a:xfrm rot="5400000">
            <a:off x="346369" y="-346370"/>
            <a:ext cx="1085326" cy="1778065"/>
          </a:xfrm>
          <a:custGeom>
            <a:avLst/>
            <a:gdLst/>
            <a:ahLst/>
            <a:cxnLst>
              <a:cxn ang="0">
                <a:pos x="wd2" y="hd2"/>
              </a:cxn>
              <a:cxn ang="5400000">
                <a:pos x="wd2" y="hd2"/>
              </a:cxn>
              <a:cxn ang="10800000">
                <a:pos x="wd2" y="hd2"/>
              </a:cxn>
              <a:cxn ang="16200000">
                <a:pos x="wd2" y="hd2"/>
              </a:cxn>
            </a:cxnLst>
            <a:rect l="0" t="0" r="r" b="b"/>
            <a:pathLst>
              <a:path w="21531" h="21600" fill="norm" stroke="1" extrusionOk="0">
                <a:moveTo>
                  <a:pt x="0" y="21600"/>
                </a:moveTo>
                <a:lnTo>
                  <a:pt x="0" y="0"/>
                </a:lnTo>
                <a:lnTo>
                  <a:pt x="1053" y="42"/>
                </a:lnTo>
                <a:cubicBezTo>
                  <a:pt x="8040" y="686"/>
                  <a:pt x="12154" y="4539"/>
                  <a:pt x="15674" y="8141"/>
                </a:cubicBezTo>
                <a:cubicBezTo>
                  <a:pt x="18597" y="11134"/>
                  <a:pt x="21600" y="14302"/>
                  <a:pt x="21530" y="18130"/>
                </a:cubicBezTo>
                <a:cubicBezTo>
                  <a:pt x="21516" y="18927"/>
                  <a:pt x="21373" y="19717"/>
                  <a:pt x="21125" y="20503"/>
                </a:cubicBezTo>
                <a:lnTo>
                  <a:pt x="20706" y="21600"/>
                </a:lnTo>
                <a:lnTo>
                  <a:pt x="0" y="21600"/>
                </a:lnTo>
                <a:close/>
              </a:path>
            </a:pathLst>
          </a:custGeom>
          <a:solidFill>
            <a:srgbClr val="DCD9C3">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sp>
        <p:nvSpPr>
          <p:cNvPr id="1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48" name="Freeform: Shape 18"/>
          <p:cNvSpPr/>
          <p:nvPr/>
        </p:nvSpPr>
        <p:spPr>
          <a:xfrm>
            <a:off x="7488752" y="5516622"/>
            <a:ext cx="1872738" cy="1341379"/>
          </a:xfrm>
          <a:custGeom>
            <a:avLst/>
            <a:gdLst/>
            <a:ahLst/>
            <a:cxnLst>
              <a:cxn ang="0">
                <a:pos x="wd2" y="hd2"/>
              </a:cxn>
              <a:cxn ang="5400000">
                <a:pos x="wd2" y="hd2"/>
              </a:cxn>
              <a:cxn ang="10800000">
                <a:pos x="wd2" y="hd2"/>
              </a:cxn>
              <a:cxn ang="16200000">
                <a:pos x="wd2" y="hd2"/>
              </a:cxn>
            </a:cxnLst>
            <a:rect l="0" t="0" r="r" b="b"/>
            <a:pathLst>
              <a:path w="21600" h="21560" fill="norm" stroke="1" extrusionOk="0">
                <a:moveTo>
                  <a:pt x="17937" y="4"/>
                </a:moveTo>
                <a:cubicBezTo>
                  <a:pt x="18986" y="38"/>
                  <a:pt x="20040" y="290"/>
                  <a:pt x="21095" y="716"/>
                </a:cubicBezTo>
                <a:lnTo>
                  <a:pt x="21600" y="947"/>
                </a:lnTo>
                <a:lnTo>
                  <a:pt x="21600" y="21560"/>
                </a:lnTo>
                <a:lnTo>
                  <a:pt x="0" y="21560"/>
                </a:lnTo>
                <a:lnTo>
                  <a:pt x="118" y="21346"/>
                </a:lnTo>
                <a:cubicBezTo>
                  <a:pt x="2876" y="16539"/>
                  <a:pt x="5716" y="11870"/>
                  <a:pt x="8292" y="7393"/>
                </a:cubicBezTo>
                <a:cubicBezTo>
                  <a:pt x="10093" y="4262"/>
                  <a:pt x="11919" y="2264"/>
                  <a:pt x="13763" y="1144"/>
                </a:cubicBezTo>
                <a:cubicBezTo>
                  <a:pt x="15145" y="305"/>
                  <a:pt x="16538" y="-40"/>
                  <a:pt x="17937" y="4"/>
                </a:cubicBezTo>
                <a:close/>
              </a:path>
            </a:pathLst>
          </a:custGeom>
          <a:solidFill>
            <a:srgbClr val="E5C4BA">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grpSp>
        <p:nvGrpSpPr>
          <p:cNvPr id="156" name="Group 19"/>
          <p:cNvGrpSpPr/>
          <p:nvPr/>
        </p:nvGrpSpPr>
        <p:grpSpPr>
          <a:xfrm>
            <a:off x="8274266" y="5204032"/>
            <a:ext cx="680420" cy="802501"/>
            <a:chOff x="0" y="1"/>
            <a:chExt cx="680418" cy="802500"/>
          </a:xfrm>
        </p:grpSpPr>
        <p:sp>
          <p:nvSpPr>
            <p:cNvPr id="149" name="Freeform: Shape 20"/>
            <p:cNvSpPr/>
            <p:nvPr/>
          </p:nvSpPr>
          <p:spPr>
            <a:xfrm>
              <a:off x="192935" y="686293"/>
              <a:ext cx="100616" cy="116209"/>
            </a:xfrm>
            <a:custGeom>
              <a:avLst/>
              <a:gdLst/>
              <a:ahLst/>
              <a:cxnLst>
                <a:cxn ang="0">
                  <a:pos x="wd2" y="hd2"/>
                </a:cxn>
                <a:cxn ang="5400000">
                  <a:pos x="wd2" y="hd2"/>
                </a:cxn>
                <a:cxn ang="10800000">
                  <a:pos x="wd2" y="hd2"/>
                </a:cxn>
                <a:cxn ang="16200000">
                  <a:pos x="wd2" y="hd2"/>
                </a:cxn>
              </a:cxnLst>
              <a:rect l="0" t="0" r="r" b="b"/>
              <a:pathLst>
                <a:path w="20300" h="19524" fill="norm" stroke="1" extrusionOk="0">
                  <a:moveTo>
                    <a:pt x="10645" y="47"/>
                  </a:moveTo>
                  <a:cubicBezTo>
                    <a:pt x="12706" y="-144"/>
                    <a:pt x="14846" y="255"/>
                    <a:pt x="16586" y="1150"/>
                  </a:cubicBezTo>
                  <a:cubicBezTo>
                    <a:pt x="19569" y="2686"/>
                    <a:pt x="21376" y="5675"/>
                    <a:pt x="19594" y="9646"/>
                  </a:cubicBezTo>
                  <a:cubicBezTo>
                    <a:pt x="17541" y="14217"/>
                    <a:pt x="7923" y="21456"/>
                    <a:pt x="3035" y="19045"/>
                  </a:cubicBezTo>
                  <a:cubicBezTo>
                    <a:pt x="809" y="17945"/>
                    <a:pt x="-224" y="14983"/>
                    <a:pt x="41" y="12345"/>
                  </a:cubicBezTo>
                  <a:cubicBezTo>
                    <a:pt x="413" y="8650"/>
                    <a:pt x="2734" y="5009"/>
                    <a:pt x="5177" y="2486"/>
                  </a:cubicBezTo>
                  <a:cubicBezTo>
                    <a:pt x="6602" y="1020"/>
                    <a:pt x="8584" y="238"/>
                    <a:pt x="10645"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50" name="Freeform: Shape 21"/>
            <p:cNvSpPr/>
            <p:nvPr/>
          </p:nvSpPr>
          <p:spPr>
            <a:xfrm>
              <a:off x="3948" y="547080"/>
              <a:ext cx="113512" cy="197310"/>
            </a:xfrm>
            <a:custGeom>
              <a:avLst/>
              <a:gdLst/>
              <a:ahLst/>
              <a:cxnLst>
                <a:cxn ang="0">
                  <a:pos x="wd2" y="hd2"/>
                </a:cxn>
                <a:cxn ang="5400000">
                  <a:pos x="wd2" y="hd2"/>
                </a:cxn>
                <a:cxn ang="10800000">
                  <a:pos x="wd2" y="hd2"/>
                </a:cxn>
                <a:cxn ang="16200000">
                  <a:pos x="wd2" y="hd2"/>
                </a:cxn>
              </a:cxnLst>
              <a:rect l="0" t="0" r="r" b="b"/>
              <a:pathLst>
                <a:path w="20813" h="19838" fill="norm" stroke="1" extrusionOk="0">
                  <a:moveTo>
                    <a:pt x="15903" y="47"/>
                  </a:moveTo>
                  <a:cubicBezTo>
                    <a:pt x="18180" y="-152"/>
                    <a:pt x="20085" y="245"/>
                    <a:pt x="20687" y="1861"/>
                  </a:cubicBezTo>
                  <a:cubicBezTo>
                    <a:pt x="20893" y="2409"/>
                    <a:pt x="20809" y="2987"/>
                    <a:pt x="20700" y="3542"/>
                  </a:cubicBezTo>
                  <a:cubicBezTo>
                    <a:pt x="19758" y="8367"/>
                    <a:pt x="16987" y="12907"/>
                    <a:pt x="12885" y="16501"/>
                  </a:cubicBezTo>
                  <a:cubicBezTo>
                    <a:pt x="10301" y="18767"/>
                    <a:pt x="6720" y="21448"/>
                    <a:pt x="3268" y="18617"/>
                  </a:cubicBezTo>
                  <a:cubicBezTo>
                    <a:pt x="204" y="16105"/>
                    <a:pt x="-707" y="11153"/>
                    <a:pt x="542" y="7990"/>
                  </a:cubicBezTo>
                  <a:cubicBezTo>
                    <a:pt x="1362" y="5911"/>
                    <a:pt x="3395" y="4259"/>
                    <a:pt x="5740" y="3116"/>
                  </a:cubicBezTo>
                  <a:cubicBezTo>
                    <a:pt x="7284" y="2363"/>
                    <a:pt x="12109" y="378"/>
                    <a:pt x="15903"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51" name="Freeform: Shape 22"/>
            <p:cNvSpPr/>
            <p:nvPr/>
          </p:nvSpPr>
          <p:spPr>
            <a:xfrm>
              <a:off x="576925" y="648185"/>
              <a:ext cx="103493" cy="94885"/>
            </a:xfrm>
            <a:custGeom>
              <a:avLst/>
              <a:gdLst/>
              <a:ahLst/>
              <a:cxnLst>
                <a:cxn ang="0">
                  <a:pos x="wd2" y="hd2"/>
                </a:cxn>
                <a:cxn ang="5400000">
                  <a:pos x="wd2" y="hd2"/>
                </a:cxn>
                <a:cxn ang="10800000">
                  <a:pos x="wd2" y="hd2"/>
                </a:cxn>
                <a:cxn ang="16200000">
                  <a:pos x="wd2" y="hd2"/>
                </a:cxn>
              </a:cxnLst>
              <a:rect l="0" t="0" r="r" b="b"/>
              <a:pathLst>
                <a:path w="20439" h="19884" fill="norm" stroke="1" extrusionOk="0">
                  <a:moveTo>
                    <a:pt x="11087" y="93"/>
                  </a:moveTo>
                  <a:cubicBezTo>
                    <a:pt x="14709" y="-636"/>
                    <a:pt x="18367" y="3018"/>
                    <a:pt x="19805" y="7404"/>
                  </a:cubicBezTo>
                  <a:cubicBezTo>
                    <a:pt x="21035" y="11167"/>
                    <a:pt x="20636" y="15471"/>
                    <a:pt x="17180" y="18025"/>
                  </a:cubicBezTo>
                  <a:cubicBezTo>
                    <a:pt x="13203" y="20964"/>
                    <a:pt x="2453" y="20802"/>
                    <a:pt x="378" y="14741"/>
                  </a:cubicBezTo>
                  <a:cubicBezTo>
                    <a:pt x="-565" y="11979"/>
                    <a:pt x="362" y="8288"/>
                    <a:pt x="2013" y="5897"/>
                  </a:cubicBezTo>
                  <a:cubicBezTo>
                    <a:pt x="4329" y="2549"/>
                    <a:pt x="7975" y="724"/>
                    <a:pt x="11087" y="93"/>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52" name="Graphic 12"/>
            <p:cNvSpPr/>
            <p:nvPr/>
          </p:nvSpPr>
          <p:spPr>
            <a:xfrm>
              <a:off x="152069" y="1"/>
              <a:ext cx="141485" cy="162030"/>
            </a:xfrm>
            <a:custGeom>
              <a:avLst/>
              <a:gdLst/>
              <a:ahLst/>
              <a:cxnLst>
                <a:cxn ang="0">
                  <a:pos x="wd2" y="hd2"/>
                </a:cxn>
                <a:cxn ang="5400000">
                  <a:pos x="wd2" y="hd2"/>
                </a:cxn>
                <a:cxn ang="10800000">
                  <a:pos x="wd2" y="hd2"/>
                </a:cxn>
                <a:cxn ang="16200000">
                  <a:pos x="wd2" y="hd2"/>
                </a:cxn>
              </a:cxnLst>
              <a:rect l="0" t="0" r="r" b="b"/>
              <a:pathLst>
                <a:path w="19150" h="21288" fill="norm" stroke="1" extrusionOk="0">
                  <a:moveTo>
                    <a:pt x="363" y="14008"/>
                  </a:moveTo>
                  <a:cubicBezTo>
                    <a:pt x="325" y="13736"/>
                    <a:pt x="-947" y="6624"/>
                    <a:pt x="1509" y="3726"/>
                  </a:cubicBezTo>
                  <a:cubicBezTo>
                    <a:pt x="3966" y="827"/>
                    <a:pt x="3492" y="85"/>
                    <a:pt x="6294" y="7"/>
                  </a:cubicBezTo>
                  <a:cubicBezTo>
                    <a:pt x="9097" y="-70"/>
                    <a:pt x="13300" y="482"/>
                    <a:pt x="15211" y="2690"/>
                  </a:cubicBezTo>
                  <a:cubicBezTo>
                    <a:pt x="17121" y="4899"/>
                    <a:pt x="20653" y="10970"/>
                    <a:pt x="18450" y="15077"/>
                  </a:cubicBezTo>
                  <a:cubicBezTo>
                    <a:pt x="16248" y="19184"/>
                    <a:pt x="14665" y="20978"/>
                    <a:pt x="11717" y="21254"/>
                  </a:cubicBezTo>
                  <a:cubicBezTo>
                    <a:pt x="8769" y="21530"/>
                    <a:pt x="4020" y="20081"/>
                    <a:pt x="2601" y="18080"/>
                  </a:cubicBezTo>
                  <a:cubicBezTo>
                    <a:pt x="1182" y="16078"/>
                    <a:pt x="581" y="15595"/>
                    <a:pt x="363" y="14008"/>
                  </a:cubicBezTo>
                  <a:close/>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53" name="Graphic 15"/>
            <p:cNvSpPr/>
            <p:nvPr/>
          </p:nvSpPr>
          <p:spPr>
            <a:xfrm>
              <a:off x="512388" y="109098"/>
              <a:ext cx="64536"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54" name="Graphic 15"/>
            <p:cNvSpPr/>
            <p:nvPr/>
          </p:nvSpPr>
          <p:spPr>
            <a:xfrm>
              <a:off x="-1" y="236614"/>
              <a:ext cx="64537"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55" name="Freeform: Shape 26"/>
            <p:cNvSpPr/>
            <p:nvPr/>
          </p:nvSpPr>
          <p:spPr>
            <a:xfrm>
              <a:off x="309975" y="402362"/>
              <a:ext cx="135930" cy="141285"/>
            </a:xfrm>
            <a:custGeom>
              <a:avLst/>
              <a:gdLst/>
              <a:ahLst/>
              <a:cxnLst>
                <a:cxn ang="0">
                  <a:pos x="wd2" y="hd2"/>
                </a:cxn>
                <a:cxn ang="5400000">
                  <a:pos x="wd2" y="hd2"/>
                </a:cxn>
                <a:cxn ang="10800000">
                  <a:pos x="wd2" y="hd2"/>
                </a:cxn>
                <a:cxn ang="16200000">
                  <a:pos x="wd2" y="hd2"/>
                </a:cxn>
              </a:cxnLst>
              <a:rect l="0" t="0" r="r" b="b"/>
              <a:pathLst>
                <a:path w="18731" h="21216" fill="norm" stroke="1" extrusionOk="0">
                  <a:moveTo>
                    <a:pt x="5636" y="2"/>
                  </a:moveTo>
                  <a:cubicBezTo>
                    <a:pt x="11272" y="-34"/>
                    <a:pt x="21537" y="352"/>
                    <a:pt x="18011" y="7867"/>
                  </a:cubicBezTo>
                  <a:cubicBezTo>
                    <a:pt x="17357" y="9262"/>
                    <a:pt x="16392" y="10289"/>
                    <a:pt x="15446" y="11289"/>
                  </a:cubicBezTo>
                  <a:cubicBezTo>
                    <a:pt x="12790" y="14095"/>
                    <a:pt x="10134" y="16901"/>
                    <a:pt x="7479" y="19707"/>
                  </a:cubicBezTo>
                  <a:cubicBezTo>
                    <a:pt x="6622" y="20612"/>
                    <a:pt x="5576" y="21566"/>
                    <a:pt x="4562" y="21087"/>
                  </a:cubicBezTo>
                  <a:cubicBezTo>
                    <a:pt x="3790" y="20722"/>
                    <a:pt x="3320" y="19634"/>
                    <a:pt x="2950" y="18605"/>
                  </a:cubicBezTo>
                  <a:cubicBezTo>
                    <a:pt x="1371" y="14217"/>
                    <a:pt x="378" y="9407"/>
                    <a:pt x="39" y="4505"/>
                  </a:cubicBezTo>
                  <a:cubicBezTo>
                    <a:pt x="-63" y="3043"/>
                    <a:pt x="-16" y="1300"/>
                    <a:pt x="841" y="476"/>
                  </a:cubicBezTo>
                  <a:cubicBezTo>
                    <a:pt x="1373" y="-32"/>
                    <a:pt x="2061" y="-19"/>
                    <a:pt x="2700" y="12"/>
                  </a:cubicBezTo>
                  <a:cubicBezTo>
                    <a:pt x="3281" y="41"/>
                    <a:pt x="4335" y="10"/>
                    <a:pt x="5636" y="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Avenir Next LT Pro"/>
                </a:defRPr>
              </a:pPr>
            </a:p>
          </p:txBody>
        </p:sp>
      </p:grpSp>
      <p:sp>
        <p:nvSpPr>
          <p:cNvPr id="157" name="Freeform: Shape 7"/>
          <p:cNvSpPr/>
          <p:nvPr/>
        </p:nvSpPr>
        <p:spPr>
          <a:xfrm rot="5400000">
            <a:off x="346369" y="-346370"/>
            <a:ext cx="1085326" cy="1778065"/>
          </a:xfrm>
          <a:custGeom>
            <a:avLst/>
            <a:gdLst/>
            <a:ahLst/>
            <a:cxnLst>
              <a:cxn ang="0">
                <a:pos x="wd2" y="hd2"/>
              </a:cxn>
              <a:cxn ang="5400000">
                <a:pos x="wd2" y="hd2"/>
              </a:cxn>
              <a:cxn ang="10800000">
                <a:pos x="wd2" y="hd2"/>
              </a:cxn>
              <a:cxn ang="16200000">
                <a:pos x="wd2" y="hd2"/>
              </a:cxn>
            </a:cxnLst>
            <a:rect l="0" t="0" r="r" b="b"/>
            <a:pathLst>
              <a:path w="21531" h="21600" fill="norm" stroke="1" extrusionOk="0">
                <a:moveTo>
                  <a:pt x="0" y="21600"/>
                </a:moveTo>
                <a:lnTo>
                  <a:pt x="0" y="0"/>
                </a:lnTo>
                <a:lnTo>
                  <a:pt x="1053" y="42"/>
                </a:lnTo>
                <a:cubicBezTo>
                  <a:pt x="8040" y="686"/>
                  <a:pt x="12154" y="4539"/>
                  <a:pt x="15674" y="8141"/>
                </a:cubicBezTo>
                <a:cubicBezTo>
                  <a:pt x="18597" y="11134"/>
                  <a:pt x="21600" y="14302"/>
                  <a:pt x="21530" y="18130"/>
                </a:cubicBezTo>
                <a:cubicBezTo>
                  <a:pt x="21516" y="18927"/>
                  <a:pt x="21373" y="19717"/>
                  <a:pt x="21125" y="20503"/>
                </a:cubicBezTo>
                <a:lnTo>
                  <a:pt x="20706" y="21600"/>
                </a:lnTo>
                <a:lnTo>
                  <a:pt x="0" y="21600"/>
                </a:lnTo>
                <a:close/>
              </a:path>
            </a:pathLst>
          </a:custGeom>
          <a:solidFill>
            <a:srgbClr val="DCD9C3">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sp>
        <p:nvSpPr>
          <p:cNvPr id="158" name="Title Text"/>
          <p:cNvSpPr txBox="1"/>
          <p:nvPr>
            <p:ph type="title"/>
          </p:nvPr>
        </p:nvSpPr>
        <p:spPr>
          <a:xfrm>
            <a:off x="407223" y="787066"/>
            <a:ext cx="3313522" cy="2223156"/>
          </a:xfrm>
          <a:prstGeom prst="rect">
            <a:avLst/>
          </a:prstGeom>
        </p:spPr>
        <p:txBody>
          <a:bodyPr/>
          <a:lstStyle>
            <a:lvl1pPr>
              <a:defRPr sz="3600"/>
            </a:lvl1pPr>
          </a:lstStyle>
          <a:p>
            <a:pPr/>
            <a:r>
              <a:t>Title Text</a:t>
            </a:r>
          </a:p>
        </p:txBody>
      </p:sp>
      <p:sp>
        <p:nvSpPr>
          <p:cNvPr id="159" name="Body Level One…"/>
          <p:cNvSpPr txBox="1"/>
          <p:nvPr>
            <p:ph type="body" sz="half" idx="1"/>
          </p:nvPr>
        </p:nvSpPr>
        <p:spPr>
          <a:xfrm>
            <a:off x="3979852" y="987427"/>
            <a:ext cx="4161753" cy="4873627"/>
          </a:xfrm>
          <a:prstGeom prst="rect">
            <a:avLst/>
          </a:prstGeom>
        </p:spPr>
        <p:txBody>
          <a:bodyPr/>
          <a:lstStyle>
            <a:lvl2pPr marL="25400" indent="-254000">
              <a:buSzPct val="100000"/>
              <a:buChar char="•"/>
            </a:lvl2pPr>
            <a:lvl4pPr marL="783771" indent="-326571">
              <a:buSzPct val="100000"/>
              <a:buChar char="•"/>
            </a:lvl4pPr>
          </a:lstStyle>
          <a:p>
            <a:pPr/>
            <a:r>
              <a:t>Body Level One</a:t>
            </a:r>
          </a:p>
          <a:p>
            <a:pPr lvl="1"/>
            <a:r>
              <a:t>Body Level Two</a:t>
            </a:r>
          </a:p>
          <a:p>
            <a:pPr lvl="2"/>
            <a:r>
              <a:t>Body Level Three</a:t>
            </a:r>
          </a:p>
          <a:p>
            <a:pPr lvl="3"/>
            <a:r>
              <a:t>Body Level Four</a:t>
            </a:r>
          </a:p>
          <a:p>
            <a:pPr lvl="4"/>
            <a:r>
              <a:t>Body Level Five</a:t>
            </a:r>
          </a:p>
        </p:txBody>
      </p:sp>
      <p:sp>
        <p:nvSpPr>
          <p:cNvPr id="160" name="Text Placeholder 3"/>
          <p:cNvSpPr/>
          <p:nvPr>
            <p:ph type="body" sz="quarter" idx="21"/>
          </p:nvPr>
        </p:nvSpPr>
        <p:spPr>
          <a:xfrm>
            <a:off x="407223" y="3428998"/>
            <a:ext cx="3313522" cy="2439991"/>
          </a:xfrm>
          <a:prstGeom prst="rect">
            <a:avLst/>
          </a:prstGeom>
        </p:spPr>
        <p:txBody>
          <a:bodyPr/>
          <a:lstStyle/>
          <a:p>
            <a:pPr/>
          </a:p>
        </p:txBody>
      </p:sp>
      <p:grpSp>
        <p:nvGrpSpPr>
          <p:cNvPr id="164" name="Graphic 78"/>
          <p:cNvGrpSpPr/>
          <p:nvPr/>
        </p:nvGrpSpPr>
        <p:grpSpPr>
          <a:xfrm>
            <a:off x="407236" y="3188267"/>
            <a:ext cx="748374" cy="53397"/>
            <a:chOff x="-9" y="0"/>
            <a:chExt cx="748372" cy="53395"/>
          </a:xfrm>
        </p:grpSpPr>
        <p:sp>
          <p:nvSpPr>
            <p:cNvPr id="161" name="Graphic 78"/>
            <p:cNvSpPr/>
            <p:nvPr/>
          </p:nvSpPr>
          <p:spPr>
            <a:xfrm>
              <a:off x="1264" y="40694"/>
              <a:ext cx="12702" cy="12702"/>
            </a:xfrm>
            <a:custGeom>
              <a:avLst/>
              <a:gdLst/>
              <a:ahLst/>
              <a:cxnLst>
                <a:cxn ang="0">
                  <a:pos x="wd2" y="hd2"/>
                </a:cxn>
                <a:cxn ang="5400000">
                  <a:pos x="wd2" y="hd2"/>
                </a:cxn>
                <a:cxn ang="10800000">
                  <a:pos x="wd2" y="hd2"/>
                </a:cxn>
                <a:cxn ang="16200000">
                  <a:pos x="wd2" y="hd2"/>
                </a:cxn>
              </a:cxnLst>
              <a:rect l="0" t="0" r="r" b="b"/>
              <a:pathLst>
                <a:path w="21600" h="19980" fill="norm" stroke="1" extrusionOk="0">
                  <a:moveTo>
                    <a:pt x="0" y="339"/>
                  </a:moveTo>
                  <a:cubicBezTo>
                    <a:pt x="4927" y="16049"/>
                    <a:pt x="13516" y="17362"/>
                    <a:pt x="21600" y="19980"/>
                  </a:cubicBezTo>
                  <a:cubicBezTo>
                    <a:pt x="15347" y="4923"/>
                    <a:pt x="8779" y="-1620"/>
                    <a:pt x="0" y="339"/>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162" name="Graphic 78"/>
            <p:cNvSpPr/>
            <p:nvPr/>
          </p:nvSpPr>
          <p:spPr>
            <a:xfrm>
              <a:off x="735661" y="-1"/>
              <a:ext cx="1270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017" y="0"/>
                    <a:pt x="7611" y="10743"/>
                    <a:pt x="0" y="21600"/>
                  </a:cubicBezTo>
                  <a:cubicBezTo>
                    <a:pt x="7201" y="21600"/>
                    <a:pt x="14607" y="21600"/>
                    <a:pt x="21600" y="0"/>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163" name="Graphic 78"/>
            <p:cNvSpPr/>
            <p:nvPr/>
          </p:nvSpPr>
          <p:spPr>
            <a:xfrm>
              <a:off x="-10" y="5200"/>
              <a:ext cx="746419" cy="45726"/>
            </a:xfrm>
            <a:custGeom>
              <a:avLst/>
              <a:gdLst/>
              <a:ahLst/>
              <a:cxnLst>
                <a:cxn ang="0">
                  <a:pos x="wd2" y="hd2"/>
                </a:cxn>
                <a:cxn ang="5400000">
                  <a:pos x="wd2" y="hd2"/>
                </a:cxn>
                <a:cxn ang="10800000">
                  <a:pos x="wd2" y="hd2"/>
                </a:cxn>
                <a:cxn ang="16200000">
                  <a:pos x="wd2" y="hd2"/>
                </a:cxn>
              </a:cxnLst>
              <a:rect l="0" t="0" r="r" b="b"/>
              <a:pathLst>
                <a:path w="21445" h="21368" fill="norm" stroke="1" extrusionOk="0">
                  <a:moveTo>
                    <a:pt x="5607" y="21082"/>
                  </a:moveTo>
                  <a:cubicBezTo>
                    <a:pt x="5821" y="19668"/>
                    <a:pt x="6163" y="21439"/>
                    <a:pt x="6412" y="20580"/>
                  </a:cubicBezTo>
                  <a:cubicBezTo>
                    <a:pt x="6410" y="20652"/>
                    <a:pt x="6526" y="20688"/>
                    <a:pt x="6519" y="21010"/>
                  </a:cubicBezTo>
                  <a:cubicBezTo>
                    <a:pt x="6518" y="20437"/>
                    <a:pt x="6807" y="21099"/>
                    <a:pt x="6673" y="20419"/>
                  </a:cubicBezTo>
                  <a:cubicBezTo>
                    <a:pt x="6693" y="20223"/>
                    <a:pt x="7011" y="20223"/>
                    <a:pt x="6851" y="20777"/>
                  </a:cubicBezTo>
                  <a:cubicBezTo>
                    <a:pt x="7291" y="20974"/>
                    <a:pt x="9397" y="21493"/>
                    <a:pt x="9870" y="21225"/>
                  </a:cubicBezTo>
                  <a:cubicBezTo>
                    <a:pt x="9810" y="20813"/>
                    <a:pt x="9663" y="21082"/>
                    <a:pt x="9609" y="20437"/>
                  </a:cubicBezTo>
                  <a:cubicBezTo>
                    <a:pt x="10234" y="20992"/>
                    <a:pt x="10914" y="21260"/>
                    <a:pt x="11501" y="20473"/>
                  </a:cubicBezTo>
                  <a:cubicBezTo>
                    <a:pt x="11331" y="19399"/>
                    <a:pt x="12026" y="20849"/>
                    <a:pt x="11943" y="19471"/>
                  </a:cubicBezTo>
                  <a:cubicBezTo>
                    <a:pt x="11983" y="19793"/>
                    <a:pt x="12189" y="19936"/>
                    <a:pt x="12067" y="20223"/>
                  </a:cubicBezTo>
                  <a:cubicBezTo>
                    <a:pt x="12137" y="20240"/>
                    <a:pt x="12204" y="20348"/>
                    <a:pt x="12254" y="20187"/>
                  </a:cubicBezTo>
                  <a:lnTo>
                    <a:pt x="12165" y="20008"/>
                  </a:lnTo>
                  <a:cubicBezTo>
                    <a:pt x="12400" y="19918"/>
                    <a:pt x="12529" y="20419"/>
                    <a:pt x="12683" y="19829"/>
                  </a:cubicBezTo>
                  <a:lnTo>
                    <a:pt x="12596" y="19560"/>
                  </a:lnTo>
                  <a:cubicBezTo>
                    <a:pt x="12737" y="19525"/>
                    <a:pt x="12854" y="19471"/>
                    <a:pt x="12910" y="20115"/>
                  </a:cubicBezTo>
                  <a:lnTo>
                    <a:pt x="12765" y="20312"/>
                  </a:lnTo>
                  <a:cubicBezTo>
                    <a:pt x="12999" y="20294"/>
                    <a:pt x="13140" y="20258"/>
                    <a:pt x="13335" y="19900"/>
                  </a:cubicBezTo>
                  <a:lnTo>
                    <a:pt x="13265" y="19882"/>
                  </a:lnTo>
                  <a:cubicBezTo>
                    <a:pt x="13514" y="19238"/>
                    <a:pt x="14811" y="18683"/>
                    <a:pt x="15040" y="17878"/>
                  </a:cubicBezTo>
                  <a:lnTo>
                    <a:pt x="14935" y="17377"/>
                  </a:lnTo>
                  <a:lnTo>
                    <a:pt x="15131" y="16948"/>
                  </a:lnTo>
                  <a:cubicBezTo>
                    <a:pt x="15108" y="16948"/>
                    <a:pt x="15037" y="18594"/>
                    <a:pt x="15017" y="18433"/>
                  </a:cubicBezTo>
                  <a:cubicBezTo>
                    <a:pt x="15587" y="18683"/>
                    <a:pt x="18137" y="17162"/>
                    <a:pt x="18256" y="19202"/>
                  </a:cubicBezTo>
                  <a:cubicBezTo>
                    <a:pt x="18444" y="19149"/>
                    <a:pt x="18369" y="19525"/>
                    <a:pt x="18309" y="17860"/>
                  </a:cubicBezTo>
                  <a:cubicBezTo>
                    <a:pt x="18505" y="17932"/>
                    <a:pt x="20040" y="16679"/>
                    <a:pt x="19751" y="18075"/>
                  </a:cubicBezTo>
                  <a:cubicBezTo>
                    <a:pt x="19798" y="18093"/>
                    <a:pt x="19869" y="18021"/>
                    <a:pt x="19912" y="18200"/>
                  </a:cubicBezTo>
                  <a:cubicBezTo>
                    <a:pt x="19827" y="17771"/>
                    <a:pt x="20058" y="17914"/>
                    <a:pt x="19992" y="17735"/>
                  </a:cubicBezTo>
                  <a:cubicBezTo>
                    <a:pt x="21246" y="20437"/>
                    <a:pt x="20766" y="6872"/>
                    <a:pt x="21445" y="1092"/>
                  </a:cubicBezTo>
                  <a:cubicBezTo>
                    <a:pt x="21274" y="895"/>
                    <a:pt x="20714" y="1361"/>
                    <a:pt x="21276" y="537"/>
                  </a:cubicBezTo>
                  <a:cubicBezTo>
                    <a:pt x="20784" y="-107"/>
                    <a:pt x="20365" y="233"/>
                    <a:pt x="19875" y="358"/>
                  </a:cubicBezTo>
                  <a:lnTo>
                    <a:pt x="19901" y="197"/>
                  </a:lnTo>
                  <a:cubicBezTo>
                    <a:pt x="19814" y="-71"/>
                    <a:pt x="19642" y="287"/>
                    <a:pt x="19485" y="0"/>
                  </a:cubicBezTo>
                  <a:cubicBezTo>
                    <a:pt x="18765" y="1146"/>
                    <a:pt x="16106" y="663"/>
                    <a:pt x="15170" y="1182"/>
                  </a:cubicBezTo>
                  <a:lnTo>
                    <a:pt x="15195" y="1110"/>
                  </a:lnTo>
                  <a:cubicBezTo>
                    <a:pt x="13987" y="1020"/>
                    <a:pt x="11966" y="2112"/>
                    <a:pt x="10738" y="1450"/>
                  </a:cubicBezTo>
                  <a:cubicBezTo>
                    <a:pt x="9718" y="4456"/>
                    <a:pt x="7264" y="1020"/>
                    <a:pt x="6070" y="2577"/>
                  </a:cubicBezTo>
                  <a:lnTo>
                    <a:pt x="6097" y="2416"/>
                  </a:lnTo>
                  <a:cubicBezTo>
                    <a:pt x="5811" y="2667"/>
                    <a:pt x="4195" y="2059"/>
                    <a:pt x="3863" y="2291"/>
                  </a:cubicBezTo>
                  <a:lnTo>
                    <a:pt x="3908" y="2381"/>
                  </a:lnTo>
                  <a:cubicBezTo>
                    <a:pt x="3618" y="2774"/>
                    <a:pt x="3658" y="2076"/>
                    <a:pt x="3430" y="1862"/>
                  </a:cubicBezTo>
                  <a:cubicBezTo>
                    <a:pt x="2440" y="5262"/>
                    <a:pt x="1262" y="3526"/>
                    <a:pt x="149" y="2291"/>
                  </a:cubicBezTo>
                  <a:cubicBezTo>
                    <a:pt x="-55" y="6675"/>
                    <a:pt x="-155" y="21493"/>
                    <a:pt x="563" y="19328"/>
                  </a:cubicBezTo>
                  <a:cubicBezTo>
                    <a:pt x="563" y="19328"/>
                    <a:pt x="378" y="19274"/>
                    <a:pt x="378" y="19274"/>
                  </a:cubicBezTo>
                  <a:cubicBezTo>
                    <a:pt x="514" y="19381"/>
                    <a:pt x="419" y="19596"/>
                    <a:pt x="367" y="19829"/>
                  </a:cubicBezTo>
                  <a:cubicBezTo>
                    <a:pt x="414" y="19829"/>
                    <a:pt x="606" y="20187"/>
                    <a:pt x="484" y="19793"/>
                  </a:cubicBezTo>
                  <a:cubicBezTo>
                    <a:pt x="1406" y="20312"/>
                    <a:pt x="2638" y="20688"/>
                    <a:pt x="3442" y="21064"/>
                  </a:cubicBezTo>
                  <a:cubicBezTo>
                    <a:pt x="3729" y="21296"/>
                    <a:pt x="4022" y="20044"/>
                    <a:pt x="4276" y="21368"/>
                  </a:cubicBezTo>
                  <a:cubicBezTo>
                    <a:pt x="4235" y="21028"/>
                    <a:pt x="5586" y="20992"/>
                    <a:pt x="5607" y="2108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grpSp>
      <p:sp>
        <p:nvSpPr>
          <p:cNvPr id="1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72" name="Freeform: Shape 18"/>
          <p:cNvSpPr/>
          <p:nvPr/>
        </p:nvSpPr>
        <p:spPr>
          <a:xfrm>
            <a:off x="7488752" y="5516622"/>
            <a:ext cx="1872738" cy="1341379"/>
          </a:xfrm>
          <a:custGeom>
            <a:avLst/>
            <a:gdLst/>
            <a:ahLst/>
            <a:cxnLst>
              <a:cxn ang="0">
                <a:pos x="wd2" y="hd2"/>
              </a:cxn>
              <a:cxn ang="5400000">
                <a:pos x="wd2" y="hd2"/>
              </a:cxn>
              <a:cxn ang="10800000">
                <a:pos x="wd2" y="hd2"/>
              </a:cxn>
              <a:cxn ang="16200000">
                <a:pos x="wd2" y="hd2"/>
              </a:cxn>
            </a:cxnLst>
            <a:rect l="0" t="0" r="r" b="b"/>
            <a:pathLst>
              <a:path w="21600" h="21560" fill="norm" stroke="1" extrusionOk="0">
                <a:moveTo>
                  <a:pt x="17937" y="4"/>
                </a:moveTo>
                <a:cubicBezTo>
                  <a:pt x="18986" y="38"/>
                  <a:pt x="20040" y="290"/>
                  <a:pt x="21095" y="716"/>
                </a:cubicBezTo>
                <a:lnTo>
                  <a:pt x="21600" y="947"/>
                </a:lnTo>
                <a:lnTo>
                  <a:pt x="21600" y="21560"/>
                </a:lnTo>
                <a:lnTo>
                  <a:pt x="0" y="21560"/>
                </a:lnTo>
                <a:lnTo>
                  <a:pt x="118" y="21346"/>
                </a:lnTo>
                <a:cubicBezTo>
                  <a:pt x="2876" y="16539"/>
                  <a:pt x="5716" y="11870"/>
                  <a:pt x="8292" y="7393"/>
                </a:cubicBezTo>
                <a:cubicBezTo>
                  <a:pt x="10093" y="4262"/>
                  <a:pt x="11919" y="2264"/>
                  <a:pt x="13763" y="1144"/>
                </a:cubicBezTo>
                <a:cubicBezTo>
                  <a:pt x="15145" y="305"/>
                  <a:pt x="16538" y="-40"/>
                  <a:pt x="17937" y="4"/>
                </a:cubicBezTo>
                <a:close/>
              </a:path>
            </a:pathLst>
          </a:custGeom>
          <a:solidFill>
            <a:srgbClr val="E5C4BA">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grpSp>
        <p:nvGrpSpPr>
          <p:cNvPr id="180" name="Group 19"/>
          <p:cNvGrpSpPr/>
          <p:nvPr/>
        </p:nvGrpSpPr>
        <p:grpSpPr>
          <a:xfrm>
            <a:off x="8274266" y="5204032"/>
            <a:ext cx="680420" cy="802501"/>
            <a:chOff x="0" y="1"/>
            <a:chExt cx="680418" cy="802500"/>
          </a:xfrm>
        </p:grpSpPr>
        <p:sp>
          <p:nvSpPr>
            <p:cNvPr id="173" name="Freeform: Shape 20"/>
            <p:cNvSpPr/>
            <p:nvPr/>
          </p:nvSpPr>
          <p:spPr>
            <a:xfrm>
              <a:off x="192935" y="686293"/>
              <a:ext cx="100616" cy="116209"/>
            </a:xfrm>
            <a:custGeom>
              <a:avLst/>
              <a:gdLst/>
              <a:ahLst/>
              <a:cxnLst>
                <a:cxn ang="0">
                  <a:pos x="wd2" y="hd2"/>
                </a:cxn>
                <a:cxn ang="5400000">
                  <a:pos x="wd2" y="hd2"/>
                </a:cxn>
                <a:cxn ang="10800000">
                  <a:pos x="wd2" y="hd2"/>
                </a:cxn>
                <a:cxn ang="16200000">
                  <a:pos x="wd2" y="hd2"/>
                </a:cxn>
              </a:cxnLst>
              <a:rect l="0" t="0" r="r" b="b"/>
              <a:pathLst>
                <a:path w="20300" h="19524" fill="norm" stroke="1" extrusionOk="0">
                  <a:moveTo>
                    <a:pt x="10645" y="47"/>
                  </a:moveTo>
                  <a:cubicBezTo>
                    <a:pt x="12706" y="-144"/>
                    <a:pt x="14846" y="255"/>
                    <a:pt x="16586" y="1150"/>
                  </a:cubicBezTo>
                  <a:cubicBezTo>
                    <a:pt x="19569" y="2686"/>
                    <a:pt x="21376" y="5675"/>
                    <a:pt x="19594" y="9646"/>
                  </a:cubicBezTo>
                  <a:cubicBezTo>
                    <a:pt x="17541" y="14217"/>
                    <a:pt x="7923" y="21456"/>
                    <a:pt x="3035" y="19045"/>
                  </a:cubicBezTo>
                  <a:cubicBezTo>
                    <a:pt x="809" y="17945"/>
                    <a:pt x="-224" y="14983"/>
                    <a:pt x="41" y="12345"/>
                  </a:cubicBezTo>
                  <a:cubicBezTo>
                    <a:pt x="413" y="8650"/>
                    <a:pt x="2734" y="5009"/>
                    <a:pt x="5177" y="2486"/>
                  </a:cubicBezTo>
                  <a:cubicBezTo>
                    <a:pt x="6602" y="1020"/>
                    <a:pt x="8584" y="238"/>
                    <a:pt x="10645"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74" name="Freeform: Shape 21"/>
            <p:cNvSpPr/>
            <p:nvPr/>
          </p:nvSpPr>
          <p:spPr>
            <a:xfrm>
              <a:off x="3948" y="547080"/>
              <a:ext cx="113512" cy="197310"/>
            </a:xfrm>
            <a:custGeom>
              <a:avLst/>
              <a:gdLst/>
              <a:ahLst/>
              <a:cxnLst>
                <a:cxn ang="0">
                  <a:pos x="wd2" y="hd2"/>
                </a:cxn>
                <a:cxn ang="5400000">
                  <a:pos x="wd2" y="hd2"/>
                </a:cxn>
                <a:cxn ang="10800000">
                  <a:pos x="wd2" y="hd2"/>
                </a:cxn>
                <a:cxn ang="16200000">
                  <a:pos x="wd2" y="hd2"/>
                </a:cxn>
              </a:cxnLst>
              <a:rect l="0" t="0" r="r" b="b"/>
              <a:pathLst>
                <a:path w="20813" h="19838" fill="norm" stroke="1" extrusionOk="0">
                  <a:moveTo>
                    <a:pt x="15903" y="47"/>
                  </a:moveTo>
                  <a:cubicBezTo>
                    <a:pt x="18180" y="-152"/>
                    <a:pt x="20085" y="245"/>
                    <a:pt x="20687" y="1861"/>
                  </a:cubicBezTo>
                  <a:cubicBezTo>
                    <a:pt x="20893" y="2409"/>
                    <a:pt x="20809" y="2987"/>
                    <a:pt x="20700" y="3542"/>
                  </a:cubicBezTo>
                  <a:cubicBezTo>
                    <a:pt x="19758" y="8367"/>
                    <a:pt x="16987" y="12907"/>
                    <a:pt x="12885" y="16501"/>
                  </a:cubicBezTo>
                  <a:cubicBezTo>
                    <a:pt x="10301" y="18767"/>
                    <a:pt x="6720" y="21448"/>
                    <a:pt x="3268" y="18617"/>
                  </a:cubicBezTo>
                  <a:cubicBezTo>
                    <a:pt x="204" y="16105"/>
                    <a:pt x="-707" y="11153"/>
                    <a:pt x="542" y="7990"/>
                  </a:cubicBezTo>
                  <a:cubicBezTo>
                    <a:pt x="1362" y="5911"/>
                    <a:pt x="3395" y="4259"/>
                    <a:pt x="5740" y="3116"/>
                  </a:cubicBezTo>
                  <a:cubicBezTo>
                    <a:pt x="7284" y="2363"/>
                    <a:pt x="12109" y="378"/>
                    <a:pt x="15903"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75" name="Freeform: Shape 22"/>
            <p:cNvSpPr/>
            <p:nvPr/>
          </p:nvSpPr>
          <p:spPr>
            <a:xfrm>
              <a:off x="576925" y="648185"/>
              <a:ext cx="103493" cy="94885"/>
            </a:xfrm>
            <a:custGeom>
              <a:avLst/>
              <a:gdLst/>
              <a:ahLst/>
              <a:cxnLst>
                <a:cxn ang="0">
                  <a:pos x="wd2" y="hd2"/>
                </a:cxn>
                <a:cxn ang="5400000">
                  <a:pos x="wd2" y="hd2"/>
                </a:cxn>
                <a:cxn ang="10800000">
                  <a:pos x="wd2" y="hd2"/>
                </a:cxn>
                <a:cxn ang="16200000">
                  <a:pos x="wd2" y="hd2"/>
                </a:cxn>
              </a:cxnLst>
              <a:rect l="0" t="0" r="r" b="b"/>
              <a:pathLst>
                <a:path w="20439" h="19884" fill="norm" stroke="1" extrusionOk="0">
                  <a:moveTo>
                    <a:pt x="11087" y="93"/>
                  </a:moveTo>
                  <a:cubicBezTo>
                    <a:pt x="14709" y="-636"/>
                    <a:pt x="18367" y="3018"/>
                    <a:pt x="19805" y="7404"/>
                  </a:cubicBezTo>
                  <a:cubicBezTo>
                    <a:pt x="21035" y="11167"/>
                    <a:pt x="20636" y="15471"/>
                    <a:pt x="17180" y="18025"/>
                  </a:cubicBezTo>
                  <a:cubicBezTo>
                    <a:pt x="13203" y="20964"/>
                    <a:pt x="2453" y="20802"/>
                    <a:pt x="378" y="14741"/>
                  </a:cubicBezTo>
                  <a:cubicBezTo>
                    <a:pt x="-565" y="11979"/>
                    <a:pt x="362" y="8288"/>
                    <a:pt x="2013" y="5897"/>
                  </a:cubicBezTo>
                  <a:cubicBezTo>
                    <a:pt x="4329" y="2549"/>
                    <a:pt x="7975" y="724"/>
                    <a:pt x="11087" y="93"/>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176" name="Graphic 12"/>
            <p:cNvSpPr/>
            <p:nvPr/>
          </p:nvSpPr>
          <p:spPr>
            <a:xfrm>
              <a:off x="152069" y="1"/>
              <a:ext cx="141485" cy="162030"/>
            </a:xfrm>
            <a:custGeom>
              <a:avLst/>
              <a:gdLst/>
              <a:ahLst/>
              <a:cxnLst>
                <a:cxn ang="0">
                  <a:pos x="wd2" y="hd2"/>
                </a:cxn>
                <a:cxn ang="5400000">
                  <a:pos x="wd2" y="hd2"/>
                </a:cxn>
                <a:cxn ang="10800000">
                  <a:pos x="wd2" y="hd2"/>
                </a:cxn>
                <a:cxn ang="16200000">
                  <a:pos x="wd2" y="hd2"/>
                </a:cxn>
              </a:cxnLst>
              <a:rect l="0" t="0" r="r" b="b"/>
              <a:pathLst>
                <a:path w="19150" h="21288" fill="norm" stroke="1" extrusionOk="0">
                  <a:moveTo>
                    <a:pt x="363" y="14008"/>
                  </a:moveTo>
                  <a:cubicBezTo>
                    <a:pt x="325" y="13736"/>
                    <a:pt x="-947" y="6624"/>
                    <a:pt x="1509" y="3726"/>
                  </a:cubicBezTo>
                  <a:cubicBezTo>
                    <a:pt x="3966" y="827"/>
                    <a:pt x="3492" y="85"/>
                    <a:pt x="6294" y="7"/>
                  </a:cubicBezTo>
                  <a:cubicBezTo>
                    <a:pt x="9097" y="-70"/>
                    <a:pt x="13300" y="482"/>
                    <a:pt x="15211" y="2690"/>
                  </a:cubicBezTo>
                  <a:cubicBezTo>
                    <a:pt x="17121" y="4899"/>
                    <a:pt x="20653" y="10970"/>
                    <a:pt x="18450" y="15077"/>
                  </a:cubicBezTo>
                  <a:cubicBezTo>
                    <a:pt x="16248" y="19184"/>
                    <a:pt x="14665" y="20978"/>
                    <a:pt x="11717" y="21254"/>
                  </a:cubicBezTo>
                  <a:cubicBezTo>
                    <a:pt x="8769" y="21530"/>
                    <a:pt x="4020" y="20081"/>
                    <a:pt x="2601" y="18080"/>
                  </a:cubicBezTo>
                  <a:cubicBezTo>
                    <a:pt x="1182" y="16078"/>
                    <a:pt x="581" y="15595"/>
                    <a:pt x="363" y="14008"/>
                  </a:cubicBezTo>
                  <a:close/>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77" name="Graphic 15"/>
            <p:cNvSpPr/>
            <p:nvPr/>
          </p:nvSpPr>
          <p:spPr>
            <a:xfrm>
              <a:off x="512388" y="109098"/>
              <a:ext cx="64536"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78" name="Graphic 15"/>
            <p:cNvSpPr/>
            <p:nvPr/>
          </p:nvSpPr>
          <p:spPr>
            <a:xfrm>
              <a:off x="-1" y="236614"/>
              <a:ext cx="64537"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179" name="Freeform: Shape 26"/>
            <p:cNvSpPr/>
            <p:nvPr/>
          </p:nvSpPr>
          <p:spPr>
            <a:xfrm>
              <a:off x="309975" y="402362"/>
              <a:ext cx="135930" cy="141285"/>
            </a:xfrm>
            <a:custGeom>
              <a:avLst/>
              <a:gdLst/>
              <a:ahLst/>
              <a:cxnLst>
                <a:cxn ang="0">
                  <a:pos x="wd2" y="hd2"/>
                </a:cxn>
                <a:cxn ang="5400000">
                  <a:pos x="wd2" y="hd2"/>
                </a:cxn>
                <a:cxn ang="10800000">
                  <a:pos x="wd2" y="hd2"/>
                </a:cxn>
                <a:cxn ang="16200000">
                  <a:pos x="wd2" y="hd2"/>
                </a:cxn>
              </a:cxnLst>
              <a:rect l="0" t="0" r="r" b="b"/>
              <a:pathLst>
                <a:path w="18731" h="21216" fill="norm" stroke="1" extrusionOk="0">
                  <a:moveTo>
                    <a:pt x="5636" y="2"/>
                  </a:moveTo>
                  <a:cubicBezTo>
                    <a:pt x="11272" y="-34"/>
                    <a:pt x="21537" y="352"/>
                    <a:pt x="18011" y="7867"/>
                  </a:cubicBezTo>
                  <a:cubicBezTo>
                    <a:pt x="17357" y="9262"/>
                    <a:pt x="16392" y="10289"/>
                    <a:pt x="15446" y="11289"/>
                  </a:cubicBezTo>
                  <a:cubicBezTo>
                    <a:pt x="12790" y="14095"/>
                    <a:pt x="10134" y="16901"/>
                    <a:pt x="7479" y="19707"/>
                  </a:cubicBezTo>
                  <a:cubicBezTo>
                    <a:pt x="6622" y="20612"/>
                    <a:pt x="5576" y="21566"/>
                    <a:pt x="4562" y="21087"/>
                  </a:cubicBezTo>
                  <a:cubicBezTo>
                    <a:pt x="3790" y="20722"/>
                    <a:pt x="3320" y="19634"/>
                    <a:pt x="2950" y="18605"/>
                  </a:cubicBezTo>
                  <a:cubicBezTo>
                    <a:pt x="1371" y="14217"/>
                    <a:pt x="378" y="9407"/>
                    <a:pt x="39" y="4505"/>
                  </a:cubicBezTo>
                  <a:cubicBezTo>
                    <a:pt x="-63" y="3043"/>
                    <a:pt x="-16" y="1300"/>
                    <a:pt x="841" y="476"/>
                  </a:cubicBezTo>
                  <a:cubicBezTo>
                    <a:pt x="1373" y="-32"/>
                    <a:pt x="2061" y="-19"/>
                    <a:pt x="2700" y="12"/>
                  </a:cubicBezTo>
                  <a:cubicBezTo>
                    <a:pt x="3281" y="41"/>
                    <a:pt x="4335" y="10"/>
                    <a:pt x="5636" y="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Avenir Next LT Pro"/>
                </a:defRPr>
              </a:pPr>
            </a:p>
          </p:txBody>
        </p:sp>
      </p:grpSp>
      <p:sp>
        <p:nvSpPr>
          <p:cNvPr id="181" name="Freeform: Shape 7"/>
          <p:cNvSpPr/>
          <p:nvPr/>
        </p:nvSpPr>
        <p:spPr>
          <a:xfrm rot="5400000">
            <a:off x="346369" y="-346370"/>
            <a:ext cx="1085326" cy="1778065"/>
          </a:xfrm>
          <a:custGeom>
            <a:avLst/>
            <a:gdLst/>
            <a:ahLst/>
            <a:cxnLst>
              <a:cxn ang="0">
                <a:pos x="wd2" y="hd2"/>
              </a:cxn>
              <a:cxn ang="5400000">
                <a:pos x="wd2" y="hd2"/>
              </a:cxn>
              <a:cxn ang="10800000">
                <a:pos x="wd2" y="hd2"/>
              </a:cxn>
              <a:cxn ang="16200000">
                <a:pos x="wd2" y="hd2"/>
              </a:cxn>
            </a:cxnLst>
            <a:rect l="0" t="0" r="r" b="b"/>
            <a:pathLst>
              <a:path w="21531" h="21600" fill="norm" stroke="1" extrusionOk="0">
                <a:moveTo>
                  <a:pt x="0" y="21600"/>
                </a:moveTo>
                <a:lnTo>
                  <a:pt x="0" y="0"/>
                </a:lnTo>
                <a:lnTo>
                  <a:pt x="1053" y="42"/>
                </a:lnTo>
                <a:cubicBezTo>
                  <a:pt x="8040" y="686"/>
                  <a:pt x="12154" y="4539"/>
                  <a:pt x="15674" y="8141"/>
                </a:cubicBezTo>
                <a:cubicBezTo>
                  <a:pt x="18597" y="11134"/>
                  <a:pt x="21600" y="14302"/>
                  <a:pt x="21530" y="18130"/>
                </a:cubicBezTo>
                <a:cubicBezTo>
                  <a:pt x="21516" y="18927"/>
                  <a:pt x="21373" y="19717"/>
                  <a:pt x="21125" y="20503"/>
                </a:cubicBezTo>
                <a:lnTo>
                  <a:pt x="20706" y="21600"/>
                </a:lnTo>
                <a:lnTo>
                  <a:pt x="0" y="21600"/>
                </a:lnTo>
                <a:close/>
              </a:path>
            </a:pathLst>
          </a:custGeom>
          <a:solidFill>
            <a:srgbClr val="DCD9C3">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sp>
        <p:nvSpPr>
          <p:cNvPr id="182" name="Title Text"/>
          <p:cNvSpPr txBox="1"/>
          <p:nvPr>
            <p:ph type="title"/>
          </p:nvPr>
        </p:nvSpPr>
        <p:spPr>
          <a:xfrm>
            <a:off x="407223" y="787066"/>
            <a:ext cx="3019326" cy="2223156"/>
          </a:xfrm>
          <a:prstGeom prst="rect">
            <a:avLst/>
          </a:prstGeom>
        </p:spPr>
        <p:txBody>
          <a:bodyPr/>
          <a:lstStyle>
            <a:lvl1pPr>
              <a:defRPr sz="3600"/>
            </a:lvl1pPr>
          </a:lstStyle>
          <a:p>
            <a:pPr/>
            <a:r>
              <a:t>Title Text</a:t>
            </a:r>
          </a:p>
        </p:txBody>
      </p:sp>
      <p:sp>
        <p:nvSpPr>
          <p:cNvPr id="183" name="Picture Placeholder 2"/>
          <p:cNvSpPr/>
          <p:nvPr>
            <p:ph type="pic" sz="half" idx="21"/>
          </p:nvPr>
        </p:nvSpPr>
        <p:spPr>
          <a:xfrm>
            <a:off x="3979852" y="987427"/>
            <a:ext cx="4161753" cy="4873627"/>
          </a:xfrm>
          <a:prstGeom prst="rect">
            <a:avLst/>
          </a:prstGeom>
        </p:spPr>
        <p:txBody>
          <a:bodyPr lIns="91439" tIns="45719" rIns="91439" bIns="45719">
            <a:noAutofit/>
          </a:bodyPr>
          <a:lstStyle/>
          <a:p>
            <a:pPr/>
          </a:p>
        </p:txBody>
      </p:sp>
      <p:sp>
        <p:nvSpPr>
          <p:cNvPr id="184" name="Body Level One…"/>
          <p:cNvSpPr txBox="1"/>
          <p:nvPr>
            <p:ph type="body" sz="quarter" idx="1"/>
          </p:nvPr>
        </p:nvSpPr>
        <p:spPr>
          <a:xfrm>
            <a:off x="407223" y="3429001"/>
            <a:ext cx="3019326" cy="243998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grpSp>
        <p:nvGrpSpPr>
          <p:cNvPr id="188" name="Graphic 78"/>
          <p:cNvGrpSpPr/>
          <p:nvPr/>
        </p:nvGrpSpPr>
        <p:grpSpPr>
          <a:xfrm>
            <a:off x="407236" y="3188267"/>
            <a:ext cx="748374" cy="53397"/>
            <a:chOff x="-9" y="0"/>
            <a:chExt cx="748372" cy="53395"/>
          </a:xfrm>
        </p:grpSpPr>
        <p:sp>
          <p:nvSpPr>
            <p:cNvPr id="185" name="Graphic 78"/>
            <p:cNvSpPr/>
            <p:nvPr/>
          </p:nvSpPr>
          <p:spPr>
            <a:xfrm>
              <a:off x="1264" y="40694"/>
              <a:ext cx="12702" cy="12702"/>
            </a:xfrm>
            <a:custGeom>
              <a:avLst/>
              <a:gdLst/>
              <a:ahLst/>
              <a:cxnLst>
                <a:cxn ang="0">
                  <a:pos x="wd2" y="hd2"/>
                </a:cxn>
                <a:cxn ang="5400000">
                  <a:pos x="wd2" y="hd2"/>
                </a:cxn>
                <a:cxn ang="10800000">
                  <a:pos x="wd2" y="hd2"/>
                </a:cxn>
                <a:cxn ang="16200000">
                  <a:pos x="wd2" y="hd2"/>
                </a:cxn>
              </a:cxnLst>
              <a:rect l="0" t="0" r="r" b="b"/>
              <a:pathLst>
                <a:path w="21600" h="19980" fill="norm" stroke="1" extrusionOk="0">
                  <a:moveTo>
                    <a:pt x="0" y="339"/>
                  </a:moveTo>
                  <a:cubicBezTo>
                    <a:pt x="4927" y="16049"/>
                    <a:pt x="13516" y="17362"/>
                    <a:pt x="21600" y="19980"/>
                  </a:cubicBezTo>
                  <a:cubicBezTo>
                    <a:pt x="15347" y="4923"/>
                    <a:pt x="8779" y="-1620"/>
                    <a:pt x="0" y="339"/>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186" name="Graphic 78"/>
            <p:cNvSpPr/>
            <p:nvPr/>
          </p:nvSpPr>
          <p:spPr>
            <a:xfrm>
              <a:off x="735661" y="-1"/>
              <a:ext cx="1270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017" y="0"/>
                    <a:pt x="7611" y="10743"/>
                    <a:pt x="0" y="21600"/>
                  </a:cubicBezTo>
                  <a:cubicBezTo>
                    <a:pt x="7201" y="21600"/>
                    <a:pt x="14607" y="21600"/>
                    <a:pt x="21600" y="0"/>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187" name="Graphic 78"/>
            <p:cNvSpPr/>
            <p:nvPr/>
          </p:nvSpPr>
          <p:spPr>
            <a:xfrm>
              <a:off x="-10" y="5200"/>
              <a:ext cx="746419" cy="45726"/>
            </a:xfrm>
            <a:custGeom>
              <a:avLst/>
              <a:gdLst/>
              <a:ahLst/>
              <a:cxnLst>
                <a:cxn ang="0">
                  <a:pos x="wd2" y="hd2"/>
                </a:cxn>
                <a:cxn ang="5400000">
                  <a:pos x="wd2" y="hd2"/>
                </a:cxn>
                <a:cxn ang="10800000">
                  <a:pos x="wd2" y="hd2"/>
                </a:cxn>
                <a:cxn ang="16200000">
                  <a:pos x="wd2" y="hd2"/>
                </a:cxn>
              </a:cxnLst>
              <a:rect l="0" t="0" r="r" b="b"/>
              <a:pathLst>
                <a:path w="21445" h="21368" fill="norm" stroke="1" extrusionOk="0">
                  <a:moveTo>
                    <a:pt x="5607" y="21082"/>
                  </a:moveTo>
                  <a:cubicBezTo>
                    <a:pt x="5821" y="19668"/>
                    <a:pt x="6163" y="21439"/>
                    <a:pt x="6412" y="20580"/>
                  </a:cubicBezTo>
                  <a:cubicBezTo>
                    <a:pt x="6410" y="20652"/>
                    <a:pt x="6526" y="20688"/>
                    <a:pt x="6519" y="21010"/>
                  </a:cubicBezTo>
                  <a:cubicBezTo>
                    <a:pt x="6518" y="20437"/>
                    <a:pt x="6807" y="21099"/>
                    <a:pt x="6673" y="20419"/>
                  </a:cubicBezTo>
                  <a:cubicBezTo>
                    <a:pt x="6693" y="20223"/>
                    <a:pt x="7011" y="20223"/>
                    <a:pt x="6851" y="20777"/>
                  </a:cubicBezTo>
                  <a:cubicBezTo>
                    <a:pt x="7291" y="20974"/>
                    <a:pt x="9397" y="21493"/>
                    <a:pt x="9870" y="21225"/>
                  </a:cubicBezTo>
                  <a:cubicBezTo>
                    <a:pt x="9810" y="20813"/>
                    <a:pt x="9663" y="21082"/>
                    <a:pt x="9609" y="20437"/>
                  </a:cubicBezTo>
                  <a:cubicBezTo>
                    <a:pt x="10234" y="20992"/>
                    <a:pt x="10914" y="21260"/>
                    <a:pt x="11501" y="20473"/>
                  </a:cubicBezTo>
                  <a:cubicBezTo>
                    <a:pt x="11331" y="19399"/>
                    <a:pt x="12026" y="20849"/>
                    <a:pt x="11943" y="19471"/>
                  </a:cubicBezTo>
                  <a:cubicBezTo>
                    <a:pt x="11983" y="19793"/>
                    <a:pt x="12189" y="19936"/>
                    <a:pt x="12067" y="20223"/>
                  </a:cubicBezTo>
                  <a:cubicBezTo>
                    <a:pt x="12137" y="20240"/>
                    <a:pt x="12204" y="20348"/>
                    <a:pt x="12254" y="20187"/>
                  </a:cubicBezTo>
                  <a:lnTo>
                    <a:pt x="12165" y="20008"/>
                  </a:lnTo>
                  <a:cubicBezTo>
                    <a:pt x="12400" y="19918"/>
                    <a:pt x="12529" y="20419"/>
                    <a:pt x="12683" y="19829"/>
                  </a:cubicBezTo>
                  <a:lnTo>
                    <a:pt x="12596" y="19560"/>
                  </a:lnTo>
                  <a:cubicBezTo>
                    <a:pt x="12737" y="19525"/>
                    <a:pt x="12854" y="19471"/>
                    <a:pt x="12910" y="20115"/>
                  </a:cubicBezTo>
                  <a:lnTo>
                    <a:pt x="12765" y="20312"/>
                  </a:lnTo>
                  <a:cubicBezTo>
                    <a:pt x="12999" y="20294"/>
                    <a:pt x="13140" y="20258"/>
                    <a:pt x="13335" y="19900"/>
                  </a:cubicBezTo>
                  <a:lnTo>
                    <a:pt x="13265" y="19882"/>
                  </a:lnTo>
                  <a:cubicBezTo>
                    <a:pt x="13514" y="19238"/>
                    <a:pt x="14811" y="18683"/>
                    <a:pt x="15040" y="17878"/>
                  </a:cubicBezTo>
                  <a:lnTo>
                    <a:pt x="14935" y="17377"/>
                  </a:lnTo>
                  <a:lnTo>
                    <a:pt x="15131" y="16948"/>
                  </a:lnTo>
                  <a:cubicBezTo>
                    <a:pt x="15108" y="16948"/>
                    <a:pt x="15037" y="18594"/>
                    <a:pt x="15017" y="18433"/>
                  </a:cubicBezTo>
                  <a:cubicBezTo>
                    <a:pt x="15587" y="18683"/>
                    <a:pt x="18137" y="17162"/>
                    <a:pt x="18256" y="19202"/>
                  </a:cubicBezTo>
                  <a:cubicBezTo>
                    <a:pt x="18444" y="19149"/>
                    <a:pt x="18369" y="19525"/>
                    <a:pt x="18309" y="17860"/>
                  </a:cubicBezTo>
                  <a:cubicBezTo>
                    <a:pt x="18505" y="17932"/>
                    <a:pt x="20040" y="16679"/>
                    <a:pt x="19751" y="18075"/>
                  </a:cubicBezTo>
                  <a:cubicBezTo>
                    <a:pt x="19798" y="18093"/>
                    <a:pt x="19869" y="18021"/>
                    <a:pt x="19912" y="18200"/>
                  </a:cubicBezTo>
                  <a:cubicBezTo>
                    <a:pt x="19827" y="17771"/>
                    <a:pt x="20058" y="17914"/>
                    <a:pt x="19992" y="17735"/>
                  </a:cubicBezTo>
                  <a:cubicBezTo>
                    <a:pt x="21246" y="20437"/>
                    <a:pt x="20766" y="6872"/>
                    <a:pt x="21445" y="1092"/>
                  </a:cubicBezTo>
                  <a:cubicBezTo>
                    <a:pt x="21274" y="895"/>
                    <a:pt x="20714" y="1361"/>
                    <a:pt x="21276" y="537"/>
                  </a:cubicBezTo>
                  <a:cubicBezTo>
                    <a:pt x="20784" y="-107"/>
                    <a:pt x="20365" y="233"/>
                    <a:pt x="19875" y="358"/>
                  </a:cubicBezTo>
                  <a:lnTo>
                    <a:pt x="19901" y="197"/>
                  </a:lnTo>
                  <a:cubicBezTo>
                    <a:pt x="19814" y="-71"/>
                    <a:pt x="19642" y="287"/>
                    <a:pt x="19485" y="0"/>
                  </a:cubicBezTo>
                  <a:cubicBezTo>
                    <a:pt x="18765" y="1146"/>
                    <a:pt x="16106" y="663"/>
                    <a:pt x="15170" y="1182"/>
                  </a:cubicBezTo>
                  <a:lnTo>
                    <a:pt x="15195" y="1110"/>
                  </a:lnTo>
                  <a:cubicBezTo>
                    <a:pt x="13987" y="1020"/>
                    <a:pt x="11966" y="2112"/>
                    <a:pt x="10738" y="1450"/>
                  </a:cubicBezTo>
                  <a:cubicBezTo>
                    <a:pt x="9718" y="4456"/>
                    <a:pt x="7264" y="1020"/>
                    <a:pt x="6070" y="2577"/>
                  </a:cubicBezTo>
                  <a:lnTo>
                    <a:pt x="6097" y="2416"/>
                  </a:lnTo>
                  <a:cubicBezTo>
                    <a:pt x="5811" y="2667"/>
                    <a:pt x="4195" y="2059"/>
                    <a:pt x="3863" y="2291"/>
                  </a:cubicBezTo>
                  <a:lnTo>
                    <a:pt x="3908" y="2381"/>
                  </a:lnTo>
                  <a:cubicBezTo>
                    <a:pt x="3618" y="2774"/>
                    <a:pt x="3658" y="2076"/>
                    <a:pt x="3430" y="1862"/>
                  </a:cubicBezTo>
                  <a:cubicBezTo>
                    <a:pt x="2440" y="5262"/>
                    <a:pt x="1262" y="3526"/>
                    <a:pt x="149" y="2291"/>
                  </a:cubicBezTo>
                  <a:cubicBezTo>
                    <a:pt x="-55" y="6675"/>
                    <a:pt x="-155" y="21493"/>
                    <a:pt x="563" y="19328"/>
                  </a:cubicBezTo>
                  <a:cubicBezTo>
                    <a:pt x="563" y="19328"/>
                    <a:pt x="378" y="19274"/>
                    <a:pt x="378" y="19274"/>
                  </a:cubicBezTo>
                  <a:cubicBezTo>
                    <a:pt x="514" y="19381"/>
                    <a:pt x="419" y="19596"/>
                    <a:pt x="367" y="19829"/>
                  </a:cubicBezTo>
                  <a:cubicBezTo>
                    <a:pt x="414" y="19829"/>
                    <a:pt x="606" y="20187"/>
                    <a:pt x="484" y="19793"/>
                  </a:cubicBezTo>
                  <a:cubicBezTo>
                    <a:pt x="1406" y="20312"/>
                    <a:pt x="2638" y="20688"/>
                    <a:pt x="3442" y="21064"/>
                  </a:cubicBezTo>
                  <a:cubicBezTo>
                    <a:pt x="3729" y="21296"/>
                    <a:pt x="4022" y="20044"/>
                    <a:pt x="4276" y="21368"/>
                  </a:cubicBezTo>
                  <a:cubicBezTo>
                    <a:pt x="4235" y="21028"/>
                    <a:pt x="5586" y="20992"/>
                    <a:pt x="5607" y="2108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grpSp>
      <p:sp>
        <p:nvSpPr>
          <p:cNvPr id="1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3F0E9"/>
        </a:solidFill>
      </p:bgPr>
    </p:bg>
    <p:spTree>
      <p:nvGrpSpPr>
        <p:cNvPr id="1" name=""/>
        <p:cNvGrpSpPr/>
        <p:nvPr/>
      </p:nvGrpSpPr>
      <p:grpSpPr>
        <a:xfrm>
          <a:off x="0" y="0"/>
          <a:ext cx="0" cy="0"/>
          <a:chOff x="0" y="0"/>
          <a:chExt cx="0" cy="0"/>
        </a:xfrm>
      </p:grpSpPr>
      <p:sp>
        <p:nvSpPr>
          <p:cNvPr id="2" name="Freeform: Shape 18"/>
          <p:cNvSpPr/>
          <p:nvPr/>
        </p:nvSpPr>
        <p:spPr>
          <a:xfrm>
            <a:off x="7488752" y="5516622"/>
            <a:ext cx="1872738" cy="1341379"/>
          </a:xfrm>
          <a:custGeom>
            <a:avLst/>
            <a:gdLst/>
            <a:ahLst/>
            <a:cxnLst>
              <a:cxn ang="0">
                <a:pos x="wd2" y="hd2"/>
              </a:cxn>
              <a:cxn ang="5400000">
                <a:pos x="wd2" y="hd2"/>
              </a:cxn>
              <a:cxn ang="10800000">
                <a:pos x="wd2" y="hd2"/>
              </a:cxn>
              <a:cxn ang="16200000">
                <a:pos x="wd2" y="hd2"/>
              </a:cxn>
            </a:cxnLst>
            <a:rect l="0" t="0" r="r" b="b"/>
            <a:pathLst>
              <a:path w="21600" h="21560" fill="norm" stroke="1" extrusionOk="0">
                <a:moveTo>
                  <a:pt x="17937" y="4"/>
                </a:moveTo>
                <a:cubicBezTo>
                  <a:pt x="18986" y="38"/>
                  <a:pt x="20040" y="290"/>
                  <a:pt x="21095" y="716"/>
                </a:cubicBezTo>
                <a:lnTo>
                  <a:pt x="21600" y="947"/>
                </a:lnTo>
                <a:lnTo>
                  <a:pt x="21600" y="21560"/>
                </a:lnTo>
                <a:lnTo>
                  <a:pt x="0" y="21560"/>
                </a:lnTo>
                <a:lnTo>
                  <a:pt x="118" y="21346"/>
                </a:lnTo>
                <a:cubicBezTo>
                  <a:pt x="2876" y="16539"/>
                  <a:pt x="5716" y="11870"/>
                  <a:pt x="8292" y="7393"/>
                </a:cubicBezTo>
                <a:cubicBezTo>
                  <a:pt x="10093" y="4262"/>
                  <a:pt x="11919" y="2264"/>
                  <a:pt x="13763" y="1144"/>
                </a:cubicBezTo>
                <a:cubicBezTo>
                  <a:pt x="15145" y="305"/>
                  <a:pt x="16538" y="-40"/>
                  <a:pt x="17937" y="4"/>
                </a:cubicBezTo>
                <a:close/>
              </a:path>
            </a:pathLst>
          </a:custGeom>
          <a:solidFill>
            <a:srgbClr val="E5C4BA">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grpSp>
        <p:nvGrpSpPr>
          <p:cNvPr id="10" name="Group 19"/>
          <p:cNvGrpSpPr/>
          <p:nvPr/>
        </p:nvGrpSpPr>
        <p:grpSpPr>
          <a:xfrm>
            <a:off x="8274266" y="5204032"/>
            <a:ext cx="680420" cy="802501"/>
            <a:chOff x="0" y="1"/>
            <a:chExt cx="680418" cy="802500"/>
          </a:xfrm>
        </p:grpSpPr>
        <p:sp>
          <p:nvSpPr>
            <p:cNvPr id="3" name="Freeform: Shape 20"/>
            <p:cNvSpPr/>
            <p:nvPr/>
          </p:nvSpPr>
          <p:spPr>
            <a:xfrm>
              <a:off x="192935" y="686293"/>
              <a:ext cx="100616" cy="116209"/>
            </a:xfrm>
            <a:custGeom>
              <a:avLst/>
              <a:gdLst/>
              <a:ahLst/>
              <a:cxnLst>
                <a:cxn ang="0">
                  <a:pos x="wd2" y="hd2"/>
                </a:cxn>
                <a:cxn ang="5400000">
                  <a:pos x="wd2" y="hd2"/>
                </a:cxn>
                <a:cxn ang="10800000">
                  <a:pos x="wd2" y="hd2"/>
                </a:cxn>
                <a:cxn ang="16200000">
                  <a:pos x="wd2" y="hd2"/>
                </a:cxn>
              </a:cxnLst>
              <a:rect l="0" t="0" r="r" b="b"/>
              <a:pathLst>
                <a:path w="20300" h="19524" fill="norm" stroke="1" extrusionOk="0">
                  <a:moveTo>
                    <a:pt x="10645" y="47"/>
                  </a:moveTo>
                  <a:cubicBezTo>
                    <a:pt x="12706" y="-144"/>
                    <a:pt x="14846" y="255"/>
                    <a:pt x="16586" y="1150"/>
                  </a:cubicBezTo>
                  <a:cubicBezTo>
                    <a:pt x="19569" y="2686"/>
                    <a:pt x="21376" y="5675"/>
                    <a:pt x="19594" y="9646"/>
                  </a:cubicBezTo>
                  <a:cubicBezTo>
                    <a:pt x="17541" y="14217"/>
                    <a:pt x="7923" y="21456"/>
                    <a:pt x="3035" y="19045"/>
                  </a:cubicBezTo>
                  <a:cubicBezTo>
                    <a:pt x="809" y="17945"/>
                    <a:pt x="-224" y="14983"/>
                    <a:pt x="41" y="12345"/>
                  </a:cubicBezTo>
                  <a:cubicBezTo>
                    <a:pt x="413" y="8650"/>
                    <a:pt x="2734" y="5009"/>
                    <a:pt x="5177" y="2486"/>
                  </a:cubicBezTo>
                  <a:cubicBezTo>
                    <a:pt x="6602" y="1020"/>
                    <a:pt x="8584" y="238"/>
                    <a:pt x="10645"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4" name="Freeform: Shape 21"/>
            <p:cNvSpPr/>
            <p:nvPr/>
          </p:nvSpPr>
          <p:spPr>
            <a:xfrm>
              <a:off x="3948" y="547080"/>
              <a:ext cx="113512" cy="197310"/>
            </a:xfrm>
            <a:custGeom>
              <a:avLst/>
              <a:gdLst/>
              <a:ahLst/>
              <a:cxnLst>
                <a:cxn ang="0">
                  <a:pos x="wd2" y="hd2"/>
                </a:cxn>
                <a:cxn ang="5400000">
                  <a:pos x="wd2" y="hd2"/>
                </a:cxn>
                <a:cxn ang="10800000">
                  <a:pos x="wd2" y="hd2"/>
                </a:cxn>
                <a:cxn ang="16200000">
                  <a:pos x="wd2" y="hd2"/>
                </a:cxn>
              </a:cxnLst>
              <a:rect l="0" t="0" r="r" b="b"/>
              <a:pathLst>
                <a:path w="20813" h="19838" fill="norm" stroke="1" extrusionOk="0">
                  <a:moveTo>
                    <a:pt x="15903" y="47"/>
                  </a:moveTo>
                  <a:cubicBezTo>
                    <a:pt x="18180" y="-152"/>
                    <a:pt x="20085" y="245"/>
                    <a:pt x="20687" y="1861"/>
                  </a:cubicBezTo>
                  <a:cubicBezTo>
                    <a:pt x="20893" y="2409"/>
                    <a:pt x="20809" y="2987"/>
                    <a:pt x="20700" y="3542"/>
                  </a:cubicBezTo>
                  <a:cubicBezTo>
                    <a:pt x="19758" y="8367"/>
                    <a:pt x="16987" y="12907"/>
                    <a:pt x="12885" y="16501"/>
                  </a:cubicBezTo>
                  <a:cubicBezTo>
                    <a:pt x="10301" y="18767"/>
                    <a:pt x="6720" y="21448"/>
                    <a:pt x="3268" y="18617"/>
                  </a:cubicBezTo>
                  <a:cubicBezTo>
                    <a:pt x="204" y="16105"/>
                    <a:pt x="-707" y="11153"/>
                    <a:pt x="542" y="7990"/>
                  </a:cubicBezTo>
                  <a:cubicBezTo>
                    <a:pt x="1362" y="5911"/>
                    <a:pt x="3395" y="4259"/>
                    <a:pt x="5740" y="3116"/>
                  </a:cubicBezTo>
                  <a:cubicBezTo>
                    <a:pt x="7284" y="2363"/>
                    <a:pt x="12109" y="378"/>
                    <a:pt x="15903" y="47"/>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5" name="Freeform: Shape 22"/>
            <p:cNvSpPr/>
            <p:nvPr/>
          </p:nvSpPr>
          <p:spPr>
            <a:xfrm>
              <a:off x="576925" y="648185"/>
              <a:ext cx="103493" cy="94885"/>
            </a:xfrm>
            <a:custGeom>
              <a:avLst/>
              <a:gdLst/>
              <a:ahLst/>
              <a:cxnLst>
                <a:cxn ang="0">
                  <a:pos x="wd2" y="hd2"/>
                </a:cxn>
                <a:cxn ang="5400000">
                  <a:pos x="wd2" y="hd2"/>
                </a:cxn>
                <a:cxn ang="10800000">
                  <a:pos x="wd2" y="hd2"/>
                </a:cxn>
                <a:cxn ang="16200000">
                  <a:pos x="wd2" y="hd2"/>
                </a:cxn>
              </a:cxnLst>
              <a:rect l="0" t="0" r="r" b="b"/>
              <a:pathLst>
                <a:path w="20439" h="19884" fill="norm" stroke="1" extrusionOk="0">
                  <a:moveTo>
                    <a:pt x="11087" y="93"/>
                  </a:moveTo>
                  <a:cubicBezTo>
                    <a:pt x="14709" y="-636"/>
                    <a:pt x="18367" y="3018"/>
                    <a:pt x="19805" y="7404"/>
                  </a:cubicBezTo>
                  <a:cubicBezTo>
                    <a:pt x="21035" y="11167"/>
                    <a:pt x="20636" y="15471"/>
                    <a:pt x="17180" y="18025"/>
                  </a:cubicBezTo>
                  <a:cubicBezTo>
                    <a:pt x="13203" y="20964"/>
                    <a:pt x="2453" y="20802"/>
                    <a:pt x="378" y="14741"/>
                  </a:cubicBezTo>
                  <a:cubicBezTo>
                    <a:pt x="-565" y="11979"/>
                    <a:pt x="362" y="8288"/>
                    <a:pt x="2013" y="5897"/>
                  </a:cubicBezTo>
                  <a:cubicBezTo>
                    <a:pt x="4329" y="2549"/>
                    <a:pt x="7975" y="724"/>
                    <a:pt x="11087" y="93"/>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venir Next LT Pro Light"/>
                  <a:ea typeface="Avenir Next LT Pro Light"/>
                  <a:cs typeface="Avenir Next LT Pro Light"/>
                  <a:sym typeface="Avenir Next LT Pro Light"/>
                </a:defRPr>
              </a:pPr>
            </a:p>
          </p:txBody>
        </p:sp>
        <p:sp>
          <p:nvSpPr>
            <p:cNvPr id="6" name="Graphic 12"/>
            <p:cNvSpPr/>
            <p:nvPr/>
          </p:nvSpPr>
          <p:spPr>
            <a:xfrm>
              <a:off x="152069" y="1"/>
              <a:ext cx="141485" cy="162030"/>
            </a:xfrm>
            <a:custGeom>
              <a:avLst/>
              <a:gdLst/>
              <a:ahLst/>
              <a:cxnLst>
                <a:cxn ang="0">
                  <a:pos x="wd2" y="hd2"/>
                </a:cxn>
                <a:cxn ang="5400000">
                  <a:pos x="wd2" y="hd2"/>
                </a:cxn>
                <a:cxn ang="10800000">
                  <a:pos x="wd2" y="hd2"/>
                </a:cxn>
                <a:cxn ang="16200000">
                  <a:pos x="wd2" y="hd2"/>
                </a:cxn>
              </a:cxnLst>
              <a:rect l="0" t="0" r="r" b="b"/>
              <a:pathLst>
                <a:path w="19150" h="21288" fill="norm" stroke="1" extrusionOk="0">
                  <a:moveTo>
                    <a:pt x="363" y="14008"/>
                  </a:moveTo>
                  <a:cubicBezTo>
                    <a:pt x="325" y="13736"/>
                    <a:pt x="-947" y="6624"/>
                    <a:pt x="1509" y="3726"/>
                  </a:cubicBezTo>
                  <a:cubicBezTo>
                    <a:pt x="3966" y="827"/>
                    <a:pt x="3492" y="85"/>
                    <a:pt x="6294" y="7"/>
                  </a:cubicBezTo>
                  <a:cubicBezTo>
                    <a:pt x="9097" y="-70"/>
                    <a:pt x="13300" y="482"/>
                    <a:pt x="15211" y="2690"/>
                  </a:cubicBezTo>
                  <a:cubicBezTo>
                    <a:pt x="17121" y="4899"/>
                    <a:pt x="20653" y="10970"/>
                    <a:pt x="18450" y="15077"/>
                  </a:cubicBezTo>
                  <a:cubicBezTo>
                    <a:pt x="16248" y="19184"/>
                    <a:pt x="14665" y="20978"/>
                    <a:pt x="11717" y="21254"/>
                  </a:cubicBezTo>
                  <a:cubicBezTo>
                    <a:pt x="8769" y="21530"/>
                    <a:pt x="4020" y="20081"/>
                    <a:pt x="2601" y="18080"/>
                  </a:cubicBezTo>
                  <a:cubicBezTo>
                    <a:pt x="1182" y="16078"/>
                    <a:pt x="581" y="15595"/>
                    <a:pt x="363" y="14008"/>
                  </a:cubicBezTo>
                  <a:close/>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7" name="Graphic 15"/>
            <p:cNvSpPr/>
            <p:nvPr/>
          </p:nvSpPr>
          <p:spPr>
            <a:xfrm>
              <a:off x="512388" y="109098"/>
              <a:ext cx="64536"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8" name="Graphic 15"/>
            <p:cNvSpPr/>
            <p:nvPr/>
          </p:nvSpPr>
          <p:spPr>
            <a:xfrm>
              <a:off x="-1" y="236614"/>
              <a:ext cx="64537" cy="76810"/>
            </a:xfrm>
            <a:custGeom>
              <a:avLst/>
              <a:gdLst/>
              <a:ahLst/>
              <a:cxnLst>
                <a:cxn ang="0">
                  <a:pos x="wd2" y="hd2"/>
                </a:cxn>
                <a:cxn ang="5400000">
                  <a:pos x="wd2" y="hd2"/>
                </a:cxn>
                <a:cxn ang="10800000">
                  <a:pos x="wd2" y="hd2"/>
                </a:cxn>
                <a:cxn ang="16200000">
                  <a:pos x="wd2" y="hd2"/>
                </a:cxn>
              </a:cxnLst>
              <a:rect l="0" t="0" r="r" b="b"/>
              <a:pathLst>
                <a:path w="20753" h="19856" fill="norm" stroke="1" extrusionOk="0">
                  <a:moveTo>
                    <a:pt x="70" y="12221"/>
                  </a:moveTo>
                  <a:cubicBezTo>
                    <a:pt x="70" y="12024"/>
                    <a:pt x="-798" y="2033"/>
                    <a:pt x="3577" y="809"/>
                  </a:cubicBezTo>
                  <a:cubicBezTo>
                    <a:pt x="7953" y="-415"/>
                    <a:pt x="10291" y="-297"/>
                    <a:pt x="14101" y="1480"/>
                  </a:cubicBezTo>
                  <a:cubicBezTo>
                    <a:pt x="17910" y="3257"/>
                    <a:pt x="20802" y="5548"/>
                    <a:pt x="20752" y="8608"/>
                  </a:cubicBezTo>
                  <a:cubicBezTo>
                    <a:pt x="20702" y="11668"/>
                    <a:pt x="19174" y="15245"/>
                    <a:pt x="18090" y="16083"/>
                  </a:cubicBezTo>
                  <a:cubicBezTo>
                    <a:pt x="17005" y="16920"/>
                    <a:pt x="16100" y="18855"/>
                    <a:pt x="13007" y="19092"/>
                  </a:cubicBezTo>
                  <a:cubicBezTo>
                    <a:pt x="9914" y="19329"/>
                    <a:pt x="6255" y="21185"/>
                    <a:pt x="4256" y="18065"/>
                  </a:cubicBezTo>
                  <a:cubicBezTo>
                    <a:pt x="2257" y="14946"/>
                    <a:pt x="50" y="14997"/>
                    <a:pt x="60" y="11734"/>
                  </a:cubicBezTo>
                </a:path>
              </a:pathLst>
            </a:custGeom>
            <a:solidFill>
              <a:schemeClr val="accent1"/>
            </a:solidFill>
            <a:ln w="12700" cap="flat">
              <a:noFill/>
              <a:miter lim="400000"/>
            </a:ln>
            <a:effectLst/>
          </p:spPr>
          <p:txBody>
            <a:bodyPr wrap="square" lIns="45718" tIns="45718" rIns="45718" bIns="45718" numCol="1" anchor="ctr">
              <a:noAutofit/>
            </a:bodyPr>
            <a:lstStyle/>
            <a:p>
              <a:pPr>
                <a:defRPr>
                  <a:latin typeface="+mj-lt"/>
                  <a:ea typeface="+mj-ea"/>
                  <a:cs typeface="+mj-cs"/>
                  <a:sym typeface="Avenir Next LT Pro"/>
                </a:defRPr>
              </a:pPr>
            </a:p>
          </p:txBody>
        </p:sp>
        <p:sp>
          <p:nvSpPr>
            <p:cNvPr id="9" name="Freeform: Shape 26"/>
            <p:cNvSpPr/>
            <p:nvPr/>
          </p:nvSpPr>
          <p:spPr>
            <a:xfrm>
              <a:off x="309975" y="402362"/>
              <a:ext cx="135930" cy="141285"/>
            </a:xfrm>
            <a:custGeom>
              <a:avLst/>
              <a:gdLst/>
              <a:ahLst/>
              <a:cxnLst>
                <a:cxn ang="0">
                  <a:pos x="wd2" y="hd2"/>
                </a:cxn>
                <a:cxn ang="5400000">
                  <a:pos x="wd2" y="hd2"/>
                </a:cxn>
                <a:cxn ang="10800000">
                  <a:pos x="wd2" y="hd2"/>
                </a:cxn>
                <a:cxn ang="16200000">
                  <a:pos x="wd2" y="hd2"/>
                </a:cxn>
              </a:cxnLst>
              <a:rect l="0" t="0" r="r" b="b"/>
              <a:pathLst>
                <a:path w="18731" h="21216" fill="norm" stroke="1" extrusionOk="0">
                  <a:moveTo>
                    <a:pt x="5636" y="2"/>
                  </a:moveTo>
                  <a:cubicBezTo>
                    <a:pt x="11272" y="-34"/>
                    <a:pt x="21537" y="352"/>
                    <a:pt x="18011" y="7867"/>
                  </a:cubicBezTo>
                  <a:cubicBezTo>
                    <a:pt x="17357" y="9262"/>
                    <a:pt x="16392" y="10289"/>
                    <a:pt x="15446" y="11289"/>
                  </a:cubicBezTo>
                  <a:cubicBezTo>
                    <a:pt x="12790" y="14095"/>
                    <a:pt x="10134" y="16901"/>
                    <a:pt x="7479" y="19707"/>
                  </a:cubicBezTo>
                  <a:cubicBezTo>
                    <a:pt x="6622" y="20612"/>
                    <a:pt x="5576" y="21566"/>
                    <a:pt x="4562" y="21087"/>
                  </a:cubicBezTo>
                  <a:cubicBezTo>
                    <a:pt x="3790" y="20722"/>
                    <a:pt x="3320" y="19634"/>
                    <a:pt x="2950" y="18605"/>
                  </a:cubicBezTo>
                  <a:cubicBezTo>
                    <a:pt x="1371" y="14217"/>
                    <a:pt x="378" y="9407"/>
                    <a:pt x="39" y="4505"/>
                  </a:cubicBezTo>
                  <a:cubicBezTo>
                    <a:pt x="-63" y="3043"/>
                    <a:pt x="-16" y="1300"/>
                    <a:pt x="841" y="476"/>
                  </a:cubicBezTo>
                  <a:cubicBezTo>
                    <a:pt x="1373" y="-32"/>
                    <a:pt x="2061" y="-19"/>
                    <a:pt x="2700" y="12"/>
                  </a:cubicBezTo>
                  <a:cubicBezTo>
                    <a:pt x="3281" y="41"/>
                    <a:pt x="4335" y="10"/>
                    <a:pt x="5636" y="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Avenir Next LT Pro"/>
                </a:defRPr>
              </a:pPr>
            </a:p>
          </p:txBody>
        </p:sp>
      </p:grpSp>
      <p:sp>
        <p:nvSpPr>
          <p:cNvPr id="11" name="Freeform: Shape 7"/>
          <p:cNvSpPr/>
          <p:nvPr/>
        </p:nvSpPr>
        <p:spPr>
          <a:xfrm rot="5400000">
            <a:off x="346369" y="-346370"/>
            <a:ext cx="1085326" cy="1778065"/>
          </a:xfrm>
          <a:custGeom>
            <a:avLst/>
            <a:gdLst/>
            <a:ahLst/>
            <a:cxnLst>
              <a:cxn ang="0">
                <a:pos x="wd2" y="hd2"/>
              </a:cxn>
              <a:cxn ang="5400000">
                <a:pos x="wd2" y="hd2"/>
              </a:cxn>
              <a:cxn ang="10800000">
                <a:pos x="wd2" y="hd2"/>
              </a:cxn>
              <a:cxn ang="16200000">
                <a:pos x="wd2" y="hd2"/>
              </a:cxn>
            </a:cxnLst>
            <a:rect l="0" t="0" r="r" b="b"/>
            <a:pathLst>
              <a:path w="21531" h="21600" fill="norm" stroke="1" extrusionOk="0">
                <a:moveTo>
                  <a:pt x="0" y="21600"/>
                </a:moveTo>
                <a:lnTo>
                  <a:pt x="0" y="0"/>
                </a:lnTo>
                <a:lnTo>
                  <a:pt x="1053" y="42"/>
                </a:lnTo>
                <a:cubicBezTo>
                  <a:pt x="8040" y="686"/>
                  <a:pt x="12154" y="4539"/>
                  <a:pt x="15674" y="8141"/>
                </a:cubicBezTo>
                <a:cubicBezTo>
                  <a:pt x="18597" y="11134"/>
                  <a:pt x="21600" y="14302"/>
                  <a:pt x="21530" y="18130"/>
                </a:cubicBezTo>
                <a:cubicBezTo>
                  <a:pt x="21516" y="18927"/>
                  <a:pt x="21373" y="19717"/>
                  <a:pt x="21125" y="20503"/>
                </a:cubicBezTo>
                <a:lnTo>
                  <a:pt x="20706" y="21600"/>
                </a:lnTo>
                <a:lnTo>
                  <a:pt x="0" y="21600"/>
                </a:lnTo>
                <a:close/>
              </a:path>
            </a:pathLst>
          </a:custGeom>
          <a:solidFill>
            <a:srgbClr val="DCD9C3">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Avenir Next LT Pro"/>
              </a:defRPr>
            </a:pPr>
          </a:p>
        </p:txBody>
      </p:sp>
      <p:sp>
        <p:nvSpPr>
          <p:cNvPr id="12" name="Title Text"/>
          <p:cNvSpPr txBox="1"/>
          <p:nvPr>
            <p:ph type="title"/>
          </p:nvPr>
        </p:nvSpPr>
        <p:spPr>
          <a:xfrm>
            <a:off x="407223" y="1122362"/>
            <a:ext cx="7734382" cy="197834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r>
              <a:t>Title Text</a:t>
            </a:r>
          </a:p>
        </p:txBody>
      </p:sp>
      <p:sp>
        <p:nvSpPr>
          <p:cNvPr id="13" name="Body Level One…"/>
          <p:cNvSpPr txBox="1"/>
          <p:nvPr>
            <p:ph type="body" idx="1"/>
          </p:nvPr>
        </p:nvSpPr>
        <p:spPr>
          <a:xfrm>
            <a:off x="407223" y="3509964"/>
            <a:ext cx="7734382" cy="174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grpSp>
        <p:nvGrpSpPr>
          <p:cNvPr id="17" name="Graphic 78"/>
          <p:cNvGrpSpPr/>
          <p:nvPr/>
        </p:nvGrpSpPr>
        <p:grpSpPr>
          <a:xfrm>
            <a:off x="407236" y="3262490"/>
            <a:ext cx="748374" cy="53397"/>
            <a:chOff x="-9" y="0"/>
            <a:chExt cx="748372" cy="53395"/>
          </a:xfrm>
        </p:grpSpPr>
        <p:sp>
          <p:nvSpPr>
            <p:cNvPr id="14" name="Graphic 78"/>
            <p:cNvSpPr/>
            <p:nvPr/>
          </p:nvSpPr>
          <p:spPr>
            <a:xfrm>
              <a:off x="1264" y="40694"/>
              <a:ext cx="12702" cy="12702"/>
            </a:xfrm>
            <a:custGeom>
              <a:avLst/>
              <a:gdLst/>
              <a:ahLst/>
              <a:cxnLst>
                <a:cxn ang="0">
                  <a:pos x="wd2" y="hd2"/>
                </a:cxn>
                <a:cxn ang="5400000">
                  <a:pos x="wd2" y="hd2"/>
                </a:cxn>
                <a:cxn ang="10800000">
                  <a:pos x="wd2" y="hd2"/>
                </a:cxn>
                <a:cxn ang="16200000">
                  <a:pos x="wd2" y="hd2"/>
                </a:cxn>
              </a:cxnLst>
              <a:rect l="0" t="0" r="r" b="b"/>
              <a:pathLst>
                <a:path w="21600" h="19980" fill="norm" stroke="1" extrusionOk="0">
                  <a:moveTo>
                    <a:pt x="0" y="339"/>
                  </a:moveTo>
                  <a:cubicBezTo>
                    <a:pt x="4927" y="16049"/>
                    <a:pt x="13516" y="17362"/>
                    <a:pt x="21600" y="19980"/>
                  </a:cubicBezTo>
                  <a:cubicBezTo>
                    <a:pt x="15347" y="4923"/>
                    <a:pt x="8779" y="-1620"/>
                    <a:pt x="0" y="339"/>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15" name="Graphic 78"/>
            <p:cNvSpPr/>
            <p:nvPr/>
          </p:nvSpPr>
          <p:spPr>
            <a:xfrm>
              <a:off x="735661" y="-1"/>
              <a:ext cx="1270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017" y="0"/>
                    <a:pt x="7611" y="10743"/>
                    <a:pt x="0" y="21600"/>
                  </a:cubicBezTo>
                  <a:cubicBezTo>
                    <a:pt x="7201" y="21600"/>
                    <a:pt x="14607" y="21600"/>
                    <a:pt x="21600" y="0"/>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sp>
          <p:nvSpPr>
            <p:cNvPr id="16" name="Graphic 78"/>
            <p:cNvSpPr/>
            <p:nvPr/>
          </p:nvSpPr>
          <p:spPr>
            <a:xfrm>
              <a:off x="-10" y="5200"/>
              <a:ext cx="746419" cy="45726"/>
            </a:xfrm>
            <a:custGeom>
              <a:avLst/>
              <a:gdLst/>
              <a:ahLst/>
              <a:cxnLst>
                <a:cxn ang="0">
                  <a:pos x="wd2" y="hd2"/>
                </a:cxn>
                <a:cxn ang="5400000">
                  <a:pos x="wd2" y="hd2"/>
                </a:cxn>
                <a:cxn ang="10800000">
                  <a:pos x="wd2" y="hd2"/>
                </a:cxn>
                <a:cxn ang="16200000">
                  <a:pos x="wd2" y="hd2"/>
                </a:cxn>
              </a:cxnLst>
              <a:rect l="0" t="0" r="r" b="b"/>
              <a:pathLst>
                <a:path w="21445" h="21368" fill="norm" stroke="1" extrusionOk="0">
                  <a:moveTo>
                    <a:pt x="5607" y="21082"/>
                  </a:moveTo>
                  <a:cubicBezTo>
                    <a:pt x="5821" y="19668"/>
                    <a:pt x="6163" y="21439"/>
                    <a:pt x="6412" y="20580"/>
                  </a:cubicBezTo>
                  <a:cubicBezTo>
                    <a:pt x="6410" y="20652"/>
                    <a:pt x="6526" y="20688"/>
                    <a:pt x="6519" y="21010"/>
                  </a:cubicBezTo>
                  <a:cubicBezTo>
                    <a:pt x="6518" y="20437"/>
                    <a:pt x="6807" y="21099"/>
                    <a:pt x="6673" y="20419"/>
                  </a:cubicBezTo>
                  <a:cubicBezTo>
                    <a:pt x="6693" y="20223"/>
                    <a:pt x="7011" y="20223"/>
                    <a:pt x="6851" y="20777"/>
                  </a:cubicBezTo>
                  <a:cubicBezTo>
                    <a:pt x="7291" y="20974"/>
                    <a:pt x="9397" y="21493"/>
                    <a:pt x="9870" y="21225"/>
                  </a:cubicBezTo>
                  <a:cubicBezTo>
                    <a:pt x="9810" y="20813"/>
                    <a:pt x="9663" y="21082"/>
                    <a:pt x="9609" y="20437"/>
                  </a:cubicBezTo>
                  <a:cubicBezTo>
                    <a:pt x="10234" y="20992"/>
                    <a:pt x="10914" y="21260"/>
                    <a:pt x="11501" y="20473"/>
                  </a:cubicBezTo>
                  <a:cubicBezTo>
                    <a:pt x="11331" y="19399"/>
                    <a:pt x="12026" y="20849"/>
                    <a:pt x="11943" y="19471"/>
                  </a:cubicBezTo>
                  <a:cubicBezTo>
                    <a:pt x="11983" y="19793"/>
                    <a:pt x="12189" y="19936"/>
                    <a:pt x="12067" y="20223"/>
                  </a:cubicBezTo>
                  <a:cubicBezTo>
                    <a:pt x="12137" y="20240"/>
                    <a:pt x="12204" y="20348"/>
                    <a:pt x="12254" y="20187"/>
                  </a:cubicBezTo>
                  <a:lnTo>
                    <a:pt x="12165" y="20008"/>
                  </a:lnTo>
                  <a:cubicBezTo>
                    <a:pt x="12400" y="19918"/>
                    <a:pt x="12529" y="20419"/>
                    <a:pt x="12683" y="19829"/>
                  </a:cubicBezTo>
                  <a:lnTo>
                    <a:pt x="12596" y="19560"/>
                  </a:lnTo>
                  <a:cubicBezTo>
                    <a:pt x="12737" y="19525"/>
                    <a:pt x="12854" y="19471"/>
                    <a:pt x="12910" y="20115"/>
                  </a:cubicBezTo>
                  <a:lnTo>
                    <a:pt x="12765" y="20312"/>
                  </a:lnTo>
                  <a:cubicBezTo>
                    <a:pt x="12999" y="20294"/>
                    <a:pt x="13140" y="20258"/>
                    <a:pt x="13335" y="19900"/>
                  </a:cubicBezTo>
                  <a:lnTo>
                    <a:pt x="13265" y="19882"/>
                  </a:lnTo>
                  <a:cubicBezTo>
                    <a:pt x="13514" y="19238"/>
                    <a:pt x="14811" y="18683"/>
                    <a:pt x="15040" y="17878"/>
                  </a:cubicBezTo>
                  <a:lnTo>
                    <a:pt x="14935" y="17377"/>
                  </a:lnTo>
                  <a:lnTo>
                    <a:pt x="15131" y="16948"/>
                  </a:lnTo>
                  <a:cubicBezTo>
                    <a:pt x="15108" y="16948"/>
                    <a:pt x="15037" y="18594"/>
                    <a:pt x="15017" y="18433"/>
                  </a:cubicBezTo>
                  <a:cubicBezTo>
                    <a:pt x="15587" y="18683"/>
                    <a:pt x="18137" y="17162"/>
                    <a:pt x="18256" y="19202"/>
                  </a:cubicBezTo>
                  <a:cubicBezTo>
                    <a:pt x="18444" y="19149"/>
                    <a:pt x="18369" y="19525"/>
                    <a:pt x="18309" y="17860"/>
                  </a:cubicBezTo>
                  <a:cubicBezTo>
                    <a:pt x="18505" y="17932"/>
                    <a:pt x="20040" y="16679"/>
                    <a:pt x="19751" y="18075"/>
                  </a:cubicBezTo>
                  <a:cubicBezTo>
                    <a:pt x="19798" y="18093"/>
                    <a:pt x="19869" y="18021"/>
                    <a:pt x="19912" y="18200"/>
                  </a:cubicBezTo>
                  <a:cubicBezTo>
                    <a:pt x="19827" y="17771"/>
                    <a:pt x="20058" y="17914"/>
                    <a:pt x="19992" y="17735"/>
                  </a:cubicBezTo>
                  <a:cubicBezTo>
                    <a:pt x="21246" y="20437"/>
                    <a:pt x="20766" y="6872"/>
                    <a:pt x="21445" y="1092"/>
                  </a:cubicBezTo>
                  <a:cubicBezTo>
                    <a:pt x="21274" y="895"/>
                    <a:pt x="20714" y="1361"/>
                    <a:pt x="21276" y="537"/>
                  </a:cubicBezTo>
                  <a:cubicBezTo>
                    <a:pt x="20784" y="-107"/>
                    <a:pt x="20365" y="233"/>
                    <a:pt x="19875" y="358"/>
                  </a:cubicBezTo>
                  <a:lnTo>
                    <a:pt x="19901" y="197"/>
                  </a:lnTo>
                  <a:cubicBezTo>
                    <a:pt x="19814" y="-71"/>
                    <a:pt x="19642" y="287"/>
                    <a:pt x="19485" y="0"/>
                  </a:cubicBezTo>
                  <a:cubicBezTo>
                    <a:pt x="18765" y="1146"/>
                    <a:pt x="16106" y="663"/>
                    <a:pt x="15170" y="1182"/>
                  </a:cubicBezTo>
                  <a:lnTo>
                    <a:pt x="15195" y="1110"/>
                  </a:lnTo>
                  <a:cubicBezTo>
                    <a:pt x="13987" y="1020"/>
                    <a:pt x="11966" y="2112"/>
                    <a:pt x="10738" y="1450"/>
                  </a:cubicBezTo>
                  <a:cubicBezTo>
                    <a:pt x="9718" y="4456"/>
                    <a:pt x="7264" y="1020"/>
                    <a:pt x="6070" y="2577"/>
                  </a:cubicBezTo>
                  <a:lnTo>
                    <a:pt x="6097" y="2416"/>
                  </a:lnTo>
                  <a:cubicBezTo>
                    <a:pt x="5811" y="2667"/>
                    <a:pt x="4195" y="2059"/>
                    <a:pt x="3863" y="2291"/>
                  </a:cubicBezTo>
                  <a:lnTo>
                    <a:pt x="3908" y="2381"/>
                  </a:lnTo>
                  <a:cubicBezTo>
                    <a:pt x="3618" y="2774"/>
                    <a:pt x="3658" y="2076"/>
                    <a:pt x="3430" y="1862"/>
                  </a:cubicBezTo>
                  <a:cubicBezTo>
                    <a:pt x="2440" y="5262"/>
                    <a:pt x="1262" y="3526"/>
                    <a:pt x="149" y="2291"/>
                  </a:cubicBezTo>
                  <a:cubicBezTo>
                    <a:pt x="-55" y="6675"/>
                    <a:pt x="-155" y="21493"/>
                    <a:pt x="563" y="19328"/>
                  </a:cubicBezTo>
                  <a:cubicBezTo>
                    <a:pt x="563" y="19328"/>
                    <a:pt x="378" y="19274"/>
                    <a:pt x="378" y="19274"/>
                  </a:cubicBezTo>
                  <a:cubicBezTo>
                    <a:pt x="514" y="19381"/>
                    <a:pt x="419" y="19596"/>
                    <a:pt x="367" y="19829"/>
                  </a:cubicBezTo>
                  <a:cubicBezTo>
                    <a:pt x="414" y="19829"/>
                    <a:pt x="606" y="20187"/>
                    <a:pt x="484" y="19793"/>
                  </a:cubicBezTo>
                  <a:cubicBezTo>
                    <a:pt x="1406" y="20312"/>
                    <a:pt x="2638" y="20688"/>
                    <a:pt x="3442" y="21064"/>
                  </a:cubicBezTo>
                  <a:cubicBezTo>
                    <a:pt x="3729" y="21296"/>
                    <a:pt x="4022" y="20044"/>
                    <a:pt x="4276" y="21368"/>
                  </a:cubicBezTo>
                  <a:cubicBezTo>
                    <a:pt x="4235" y="21028"/>
                    <a:pt x="5586" y="20992"/>
                    <a:pt x="5607" y="21082"/>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latin typeface="+mj-lt"/>
                  <a:ea typeface="+mj-ea"/>
                  <a:cs typeface="+mj-cs"/>
                  <a:sym typeface="Avenir Next LT Pro"/>
                </a:defRPr>
              </a:pPr>
            </a:p>
          </p:txBody>
        </p:sp>
      </p:grpSp>
      <p:sp>
        <p:nvSpPr>
          <p:cNvPr id="18" name="Slide Number"/>
          <p:cNvSpPr txBox="1"/>
          <p:nvPr>
            <p:ph type="sldNum" sz="quarter" idx="2"/>
          </p:nvPr>
        </p:nvSpPr>
        <p:spPr>
          <a:xfrm>
            <a:off x="9023238" y="6423345"/>
            <a:ext cx="259216" cy="231139"/>
          </a:xfrm>
          <a:prstGeom prst="rect">
            <a:avLst/>
          </a:prstGeom>
          <a:ln w="12700">
            <a:miter lim="400000"/>
          </a:ln>
        </p:spPr>
        <p:txBody>
          <a:bodyPr wrap="none" lIns="45718" tIns="45718" rIns="45718" bIns="45718" anchor="ctr">
            <a:spAutoFit/>
          </a:bodyPr>
          <a:lstStyle>
            <a:lvl1pPr algn="ctr">
              <a:defRPr spc="110" sz="900">
                <a:solidFill>
                  <a:srgbClr val="595959"/>
                </a:solidFill>
                <a:latin typeface="+mj-lt"/>
                <a:ea typeface="+mj-ea"/>
                <a:cs typeface="+mj-cs"/>
                <a:sym typeface="Avenir Next LT Pr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1" spc="0" strike="noStrike" sz="4000" u="none">
          <a:solidFill>
            <a:srgbClr val="000000"/>
          </a:solidFill>
          <a:uFillTx/>
          <a:latin typeface="Georgia Pro Semibold"/>
          <a:ea typeface="Georgia Pro Semibold"/>
          <a:cs typeface="Georgia Pro Semibold"/>
          <a:sym typeface="Georgia Pro Semibold"/>
        </a:defRPr>
      </a:lvl1pPr>
      <a:lvl2pPr marL="0" marR="0" indent="0" algn="l" defTabSz="914400" rtl="0" latinLnBrk="0">
        <a:lnSpc>
          <a:spcPct val="100000"/>
        </a:lnSpc>
        <a:spcBef>
          <a:spcPts val="0"/>
        </a:spcBef>
        <a:spcAft>
          <a:spcPts val="0"/>
        </a:spcAft>
        <a:buClrTx/>
        <a:buSzTx/>
        <a:buFontTx/>
        <a:buNone/>
        <a:tabLst/>
        <a:defRPr b="0" baseline="0" cap="none" i="1" spc="0" strike="noStrike" sz="4000" u="none">
          <a:solidFill>
            <a:srgbClr val="000000"/>
          </a:solidFill>
          <a:uFillTx/>
          <a:latin typeface="Georgia Pro Semibold"/>
          <a:ea typeface="Georgia Pro Semibold"/>
          <a:cs typeface="Georgia Pro Semibold"/>
          <a:sym typeface="Georgia Pro Semibold"/>
        </a:defRPr>
      </a:lvl2pPr>
      <a:lvl3pPr marL="0" marR="0" indent="0" algn="l" defTabSz="914400" rtl="0" latinLnBrk="0">
        <a:lnSpc>
          <a:spcPct val="100000"/>
        </a:lnSpc>
        <a:spcBef>
          <a:spcPts val="0"/>
        </a:spcBef>
        <a:spcAft>
          <a:spcPts val="0"/>
        </a:spcAft>
        <a:buClrTx/>
        <a:buSzTx/>
        <a:buFontTx/>
        <a:buNone/>
        <a:tabLst/>
        <a:defRPr b="0" baseline="0" cap="none" i="1" spc="0" strike="noStrike" sz="4000" u="none">
          <a:solidFill>
            <a:srgbClr val="000000"/>
          </a:solidFill>
          <a:uFillTx/>
          <a:latin typeface="Georgia Pro Semibold"/>
          <a:ea typeface="Georgia Pro Semibold"/>
          <a:cs typeface="Georgia Pro Semibold"/>
          <a:sym typeface="Georgia Pro Semibold"/>
        </a:defRPr>
      </a:lvl3pPr>
      <a:lvl4pPr marL="0" marR="0" indent="0" algn="l" defTabSz="914400" rtl="0" latinLnBrk="0">
        <a:lnSpc>
          <a:spcPct val="100000"/>
        </a:lnSpc>
        <a:spcBef>
          <a:spcPts val="0"/>
        </a:spcBef>
        <a:spcAft>
          <a:spcPts val="0"/>
        </a:spcAft>
        <a:buClrTx/>
        <a:buSzTx/>
        <a:buFontTx/>
        <a:buNone/>
        <a:tabLst/>
        <a:defRPr b="0" baseline="0" cap="none" i="1" spc="0" strike="noStrike" sz="4000" u="none">
          <a:solidFill>
            <a:srgbClr val="000000"/>
          </a:solidFill>
          <a:uFillTx/>
          <a:latin typeface="Georgia Pro Semibold"/>
          <a:ea typeface="Georgia Pro Semibold"/>
          <a:cs typeface="Georgia Pro Semibold"/>
          <a:sym typeface="Georgia Pro Semibold"/>
        </a:defRPr>
      </a:lvl4pPr>
      <a:lvl5pPr marL="0" marR="0" indent="0" algn="l" defTabSz="914400" rtl="0" latinLnBrk="0">
        <a:lnSpc>
          <a:spcPct val="100000"/>
        </a:lnSpc>
        <a:spcBef>
          <a:spcPts val="0"/>
        </a:spcBef>
        <a:spcAft>
          <a:spcPts val="0"/>
        </a:spcAft>
        <a:buClrTx/>
        <a:buSzTx/>
        <a:buFontTx/>
        <a:buNone/>
        <a:tabLst/>
        <a:defRPr b="0" baseline="0" cap="none" i="1" spc="0" strike="noStrike" sz="4000" u="none">
          <a:solidFill>
            <a:srgbClr val="000000"/>
          </a:solidFill>
          <a:uFillTx/>
          <a:latin typeface="Georgia Pro Semibold"/>
          <a:ea typeface="Georgia Pro Semibold"/>
          <a:cs typeface="Georgia Pro Semibold"/>
          <a:sym typeface="Georgia Pro Semibold"/>
        </a:defRPr>
      </a:lvl5pPr>
      <a:lvl6pPr marL="0" marR="0" indent="0" algn="l" defTabSz="914400" rtl="0" latinLnBrk="0">
        <a:lnSpc>
          <a:spcPct val="100000"/>
        </a:lnSpc>
        <a:spcBef>
          <a:spcPts val="0"/>
        </a:spcBef>
        <a:spcAft>
          <a:spcPts val="0"/>
        </a:spcAft>
        <a:buClrTx/>
        <a:buSzTx/>
        <a:buFontTx/>
        <a:buNone/>
        <a:tabLst/>
        <a:defRPr b="0" baseline="0" cap="none" i="1" spc="0" strike="noStrike" sz="4000" u="none">
          <a:solidFill>
            <a:srgbClr val="000000"/>
          </a:solidFill>
          <a:uFillTx/>
          <a:latin typeface="Georgia Pro Semibold"/>
          <a:ea typeface="Georgia Pro Semibold"/>
          <a:cs typeface="Georgia Pro Semibold"/>
          <a:sym typeface="Georgia Pro Semibold"/>
        </a:defRPr>
      </a:lvl6pPr>
      <a:lvl7pPr marL="0" marR="0" indent="0" algn="l" defTabSz="914400" rtl="0" latinLnBrk="0">
        <a:lnSpc>
          <a:spcPct val="100000"/>
        </a:lnSpc>
        <a:spcBef>
          <a:spcPts val="0"/>
        </a:spcBef>
        <a:spcAft>
          <a:spcPts val="0"/>
        </a:spcAft>
        <a:buClrTx/>
        <a:buSzTx/>
        <a:buFontTx/>
        <a:buNone/>
        <a:tabLst/>
        <a:defRPr b="0" baseline="0" cap="none" i="1" spc="0" strike="noStrike" sz="4000" u="none">
          <a:solidFill>
            <a:srgbClr val="000000"/>
          </a:solidFill>
          <a:uFillTx/>
          <a:latin typeface="Georgia Pro Semibold"/>
          <a:ea typeface="Georgia Pro Semibold"/>
          <a:cs typeface="Georgia Pro Semibold"/>
          <a:sym typeface="Georgia Pro Semibold"/>
        </a:defRPr>
      </a:lvl7pPr>
      <a:lvl8pPr marL="0" marR="0" indent="0" algn="l" defTabSz="914400" rtl="0" latinLnBrk="0">
        <a:lnSpc>
          <a:spcPct val="100000"/>
        </a:lnSpc>
        <a:spcBef>
          <a:spcPts val="0"/>
        </a:spcBef>
        <a:spcAft>
          <a:spcPts val="0"/>
        </a:spcAft>
        <a:buClrTx/>
        <a:buSzTx/>
        <a:buFontTx/>
        <a:buNone/>
        <a:tabLst/>
        <a:defRPr b="0" baseline="0" cap="none" i="1" spc="0" strike="noStrike" sz="4000" u="none">
          <a:solidFill>
            <a:srgbClr val="000000"/>
          </a:solidFill>
          <a:uFillTx/>
          <a:latin typeface="Georgia Pro Semibold"/>
          <a:ea typeface="Georgia Pro Semibold"/>
          <a:cs typeface="Georgia Pro Semibold"/>
          <a:sym typeface="Georgia Pro Semibold"/>
        </a:defRPr>
      </a:lvl8pPr>
      <a:lvl9pPr marL="0" marR="0" indent="0" algn="l" defTabSz="914400" rtl="0" latinLnBrk="0">
        <a:lnSpc>
          <a:spcPct val="100000"/>
        </a:lnSpc>
        <a:spcBef>
          <a:spcPts val="0"/>
        </a:spcBef>
        <a:spcAft>
          <a:spcPts val="0"/>
        </a:spcAft>
        <a:buClrTx/>
        <a:buSzTx/>
        <a:buFontTx/>
        <a:buNone/>
        <a:tabLst/>
        <a:defRPr b="0" baseline="0" cap="none" i="1" spc="0" strike="noStrike" sz="4000" u="none">
          <a:solidFill>
            <a:srgbClr val="000000"/>
          </a:solidFill>
          <a:uFillTx/>
          <a:latin typeface="Georgia Pro Semibold"/>
          <a:ea typeface="Georgia Pro Semibold"/>
          <a:cs typeface="Georgia Pro Semibold"/>
          <a:sym typeface="Georgia Pro Semibold"/>
        </a:defRPr>
      </a:lvl9pPr>
    </p:titleStyle>
    <p:bodyStyle>
      <a:lvl1pPr marL="0" marR="0" indent="0" algn="l" defTabSz="914400" rtl="0" latinLnBrk="0">
        <a:lnSpc>
          <a:spcPct val="110000"/>
        </a:lnSpc>
        <a:spcBef>
          <a:spcPts val="1000"/>
        </a:spcBef>
        <a:spcAft>
          <a:spcPts val="0"/>
        </a:spcAft>
        <a:buClrTx/>
        <a:buSzTx/>
        <a:buFontTx/>
        <a:buNone/>
        <a:tabLst/>
        <a:defRPr b="0" baseline="0" cap="none" i="0" spc="0" strike="noStrike" sz="2000" u="none">
          <a:solidFill>
            <a:srgbClr val="000000"/>
          </a:solidFill>
          <a:uFillTx/>
          <a:latin typeface="+mj-lt"/>
          <a:ea typeface="+mj-ea"/>
          <a:cs typeface="+mj-cs"/>
          <a:sym typeface="Avenir Next LT Pro"/>
        </a:defRPr>
      </a:lvl1pPr>
      <a:lvl2pPr marL="0" marR="0" indent="0" algn="l" defTabSz="914400" rtl="0" latinLnBrk="0">
        <a:lnSpc>
          <a:spcPct val="110000"/>
        </a:lnSpc>
        <a:spcBef>
          <a:spcPts val="1000"/>
        </a:spcBef>
        <a:spcAft>
          <a:spcPts val="0"/>
        </a:spcAft>
        <a:buClrTx/>
        <a:buSzTx/>
        <a:buFontTx/>
        <a:buNone/>
        <a:tabLst/>
        <a:defRPr b="0" baseline="0" cap="none" i="0" spc="0" strike="noStrike" sz="2000" u="none">
          <a:solidFill>
            <a:srgbClr val="000000"/>
          </a:solidFill>
          <a:uFillTx/>
          <a:latin typeface="+mj-lt"/>
          <a:ea typeface="+mj-ea"/>
          <a:cs typeface="+mj-cs"/>
          <a:sym typeface="Avenir Next LT Pro"/>
        </a:defRPr>
      </a:lvl2pPr>
      <a:lvl3pPr marL="0" marR="0" indent="0" algn="l" defTabSz="914400" rtl="0" latinLnBrk="0">
        <a:lnSpc>
          <a:spcPct val="110000"/>
        </a:lnSpc>
        <a:spcBef>
          <a:spcPts val="1000"/>
        </a:spcBef>
        <a:spcAft>
          <a:spcPts val="0"/>
        </a:spcAft>
        <a:buClrTx/>
        <a:buSzTx/>
        <a:buFontTx/>
        <a:buNone/>
        <a:tabLst/>
        <a:defRPr b="0" baseline="0" cap="none" i="0" spc="0" strike="noStrike" sz="2000" u="none">
          <a:solidFill>
            <a:srgbClr val="000000"/>
          </a:solidFill>
          <a:uFillTx/>
          <a:latin typeface="+mj-lt"/>
          <a:ea typeface="+mj-ea"/>
          <a:cs typeface="+mj-cs"/>
          <a:sym typeface="Avenir Next LT Pro"/>
        </a:defRPr>
      </a:lvl3pPr>
      <a:lvl4pPr marL="0" marR="0" indent="0" algn="l" defTabSz="914400" rtl="0" latinLnBrk="0">
        <a:lnSpc>
          <a:spcPct val="110000"/>
        </a:lnSpc>
        <a:spcBef>
          <a:spcPts val="1000"/>
        </a:spcBef>
        <a:spcAft>
          <a:spcPts val="0"/>
        </a:spcAft>
        <a:buClrTx/>
        <a:buSzTx/>
        <a:buFontTx/>
        <a:buNone/>
        <a:tabLst/>
        <a:defRPr b="0" baseline="0" cap="none" i="0" spc="0" strike="noStrike" sz="2000" u="none">
          <a:solidFill>
            <a:srgbClr val="000000"/>
          </a:solidFill>
          <a:uFillTx/>
          <a:latin typeface="+mj-lt"/>
          <a:ea typeface="+mj-ea"/>
          <a:cs typeface="+mj-cs"/>
          <a:sym typeface="Avenir Next LT Pro"/>
        </a:defRPr>
      </a:lvl4pPr>
      <a:lvl5pPr marL="0" marR="0" indent="0" algn="l" defTabSz="914400" rtl="0" latinLnBrk="0">
        <a:lnSpc>
          <a:spcPct val="110000"/>
        </a:lnSpc>
        <a:spcBef>
          <a:spcPts val="1000"/>
        </a:spcBef>
        <a:spcAft>
          <a:spcPts val="0"/>
        </a:spcAft>
        <a:buClrTx/>
        <a:buSzTx/>
        <a:buFontTx/>
        <a:buNone/>
        <a:tabLst/>
        <a:defRPr b="0" baseline="0" cap="none" i="0" spc="0" strike="noStrike" sz="2000" u="none">
          <a:solidFill>
            <a:srgbClr val="000000"/>
          </a:solidFill>
          <a:uFillTx/>
          <a:latin typeface="+mj-lt"/>
          <a:ea typeface="+mj-ea"/>
          <a:cs typeface="+mj-cs"/>
          <a:sym typeface="Avenir Next LT Pro"/>
        </a:defRPr>
      </a:lvl5pPr>
      <a:lvl6pPr marL="2540000" marR="0" indent="-254000"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mj-lt"/>
          <a:ea typeface="+mj-ea"/>
          <a:cs typeface="+mj-cs"/>
          <a:sym typeface="Avenir Next LT Pro"/>
        </a:defRPr>
      </a:lvl6pPr>
      <a:lvl7pPr marL="2997200" marR="0" indent="-254000"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mj-lt"/>
          <a:ea typeface="+mj-ea"/>
          <a:cs typeface="+mj-cs"/>
          <a:sym typeface="Avenir Next LT Pro"/>
        </a:defRPr>
      </a:lvl7pPr>
      <a:lvl8pPr marL="3454400" marR="0" indent="-254000"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mj-lt"/>
          <a:ea typeface="+mj-ea"/>
          <a:cs typeface="+mj-cs"/>
          <a:sym typeface="Avenir Next LT Pro"/>
        </a:defRPr>
      </a:lvl8pPr>
      <a:lvl9pPr marL="3911600" marR="0" indent="-254000"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mj-lt"/>
          <a:ea typeface="+mj-ea"/>
          <a:cs typeface="+mj-cs"/>
          <a:sym typeface="Avenir Next LT Pro"/>
        </a:defRPr>
      </a:lvl9pPr>
    </p:bodyStyle>
    <p:otherStyle>
      <a:lvl1pPr marL="0" marR="0" indent="0" algn="ctr" defTabSz="914400" rtl="0" latinLnBrk="0">
        <a:lnSpc>
          <a:spcPct val="100000"/>
        </a:lnSpc>
        <a:spcBef>
          <a:spcPts val="0"/>
        </a:spcBef>
        <a:spcAft>
          <a:spcPts val="0"/>
        </a:spcAft>
        <a:buClrTx/>
        <a:buSzTx/>
        <a:buFontTx/>
        <a:buNone/>
        <a:tabLst/>
        <a:defRPr b="0" baseline="0" cap="none" i="0" spc="110" strike="noStrike" sz="900" u="none">
          <a:solidFill>
            <a:schemeClr val="tx1"/>
          </a:solidFill>
          <a:uFillTx/>
          <a:latin typeface="+mn-lt"/>
          <a:ea typeface="+mn-ea"/>
          <a:cs typeface="+mn-cs"/>
          <a:sym typeface="Avenir Next LT Pro"/>
        </a:defRPr>
      </a:lvl1pPr>
      <a:lvl2pPr marL="0" marR="0" indent="0" algn="ctr" defTabSz="914400" rtl="0" latinLnBrk="0">
        <a:lnSpc>
          <a:spcPct val="100000"/>
        </a:lnSpc>
        <a:spcBef>
          <a:spcPts val="0"/>
        </a:spcBef>
        <a:spcAft>
          <a:spcPts val="0"/>
        </a:spcAft>
        <a:buClrTx/>
        <a:buSzTx/>
        <a:buFontTx/>
        <a:buNone/>
        <a:tabLst/>
        <a:defRPr b="0" baseline="0" cap="none" i="0" spc="110" strike="noStrike" sz="900" u="none">
          <a:solidFill>
            <a:schemeClr val="tx1"/>
          </a:solidFill>
          <a:uFillTx/>
          <a:latin typeface="+mn-lt"/>
          <a:ea typeface="+mn-ea"/>
          <a:cs typeface="+mn-cs"/>
          <a:sym typeface="Avenir Next LT Pro"/>
        </a:defRPr>
      </a:lvl2pPr>
      <a:lvl3pPr marL="0" marR="0" indent="0" algn="ctr" defTabSz="914400" rtl="0" latinLnBrk="0">
        <a:lnSpc>
          <a:spcPct val="100000"/>
        </a:lnSpc>
        <a:spcBef>
          <a:spcPts val="0"/>
        </a:spcBef>
        <a:spcAft>
          <a:spcPts val="0"/>
        </a:spcAft>
        <a:buClrTx/>
        <a:buSzTx/>
        <a:buFontTx/>
        <a:buNone/>
        <a:tabLst/>
        <a:defRPr b="0" baseline="0" cap="none" i="0" spc="110" strike="noStrike" sz="900" u="none">
          <a:solidFill>
            <a:schemeClr val="tx1"/>
          </a:solidFill>
          <a:uFillTx/>
          <a:latin typeface="+mn-lt"/>
          <a:ea typeface="+mn-ea"/>
          <a:cs typeface="+mn-cs"/>
          <a:sym typeface="Avenir Next LT Pro"/>
        </a:defRPr>
      </a:lvl3pPr>
      <a:lvl4pPr marL="0" marR="0" indent="0" algn="ctr" defTabSz="914400" rtl="0" latinLnBrk="0">
        <a:lnSpc>
          <a:spcPct val="100000"/>
        </a:lnSpc>
        <a:spcBef>
          <a:spcPts val="0"/>
        </a:spcBef>
        <a:spcAft>
          <a:spcPts val="0"/>
        </a:spcAft>
        <a:buClrTx/>
        <a:buSzTx/>
        <a:buFontTx/>
        <a:buNone/>
        <a:tabLst/>
        <a:defRPr b="0" baseline="0" cap="none" i="0" spc="110" strike="noStrike" sz="900" u="none">
          <a:solidFill>
            <a:schemeClr val="tx1"/>
          </a:solidFill>
          <a:uFillTx/>
          <a:latin typeface="+mn-lt"/>
          <a:ea typeface="+mn-ea"/>
          <a:cs typeface="+mn-cs"/>
          <a:sym typeface="Avenir Next LT Pro"/>
        </a:defRPr>
      </a:lvl4pPr>
      <a:lvl5pPr marL="0" marR="0" indent="0" algn="ctr" defTabSz="914400" rtl="0" latinLnBrk="0">
        <a:lnSpc>
          <a:spcPct val="100000"/>
        </a:lnSpc>
        <a:spcBef>
          <a:spcPts val="0"/>
        </a:spcBef>
        <a:spcAft>
          <a:spcPts val="0"/>
        </a:spcAft>
        <a:buClrTx/>
        <a:buSzTx/>
        <a:buFontTx/>
        <a:buNone/>
        <a:tabLst/>
        <a:defRPr b="0" baseline="0" cap="none" i="0" spc="110" strike="noStrike" sz="900" u="none">
          <a:solidFill>
            <a:schemeClr val="tx1"/>
          </a:solidFill>
          <a:uFillTx/>
          <a:latin typeface="+mn-lt"/>
          <a:ea typeface="+mn-ea"/>
          <a:cs typeface="+mn-cs"/>
          <a:sym typeface="Avenir Next LT Pro"/>
        </a:defRPr>
      </a:lvl5pPr>
      <a:lvl6pPr marL="0" marR="0" indent="0" algn="ctr" defTabSz="914400" rtl="0" latinLnBrk="0">
        <a:lnSpc>
          <a:spcPct val="100000"/>
        </a:lnSpc>
        <a:spcBef>
          <a:spcPts val="0"/>
        </a:spcBef>
        <a:spcAft>
          <a:spcPts val="0"/>
        </a:spcAft>
        <a:buClrTx/>
        <a:buSzTx/>
        <a:buFontTx/>
        <a:buNone/>
        <a:tabLst/>
        <a:defRPr b="0" baseline="0" cap="none" i="0" spc="110" strike="noStrike" sz="900" u="none">
          <a:solidFill>
            <a:schemeClr val="tx1"/>
          </a:solidFill>
          <a:uFillTx/>
          <a:latin typeface="+mn-lt"/>
          <a:ea typeface="+mn-ea"/>
          <a:cs typeface="+mn-cs"/>
          <a:sym typeface="Avenir Next LT Pro"/>
        </a:defRPr>
      </a:lvl6pPr>
      <a:lvl7pPr marL="0" marR="0" indent="0" algn="ctr" defTabSz="914400" rtl="0" latinLnBrk="0">
        <a:lnSpc>
          <a:spcPct val="100000"/>
        </a:lnSpc>
        <a:spcBef>
          <a:spcPts val="0"/>
        </a:spcBef>
        <a:spcAft>
          <a:spcPts val="0"/>
        </a:spcAft>
        <a:buClrTx/>
        <a:buSzTx/>
        <a:buFontTx/>
        <a:buNone/>
        <a:tabLst/>
        <a:defRPr b="0" baseline="0" cap="none" i="0" spc="110" strike="noStrike" sz="900" u="none">
          <a:solidFill>
            <a:schemeClr val="tx1"/>
          </a:solidFill>
          <a:uFillTx/>
          <a:latin typeface="+mn-lt"/>
          <a:ea typeface="+mn-ea"/>
          <a:cs typeface="+mn-cs"/>
          <a:sym typeface="Avenir Next LT Pro"/>
        </a:defRPr>
      </a:lvl7pPr>
      <a:lvl8pPr marL="0" marR="0" indent="0" algn="ctr" defTabSz="914400" rtl="0" latinLnBrk="0">
        <a:lnSpc>
          <a:spcPct val="100000"/>
        </a:lnSpc>
        <a:spcBef>
          <a:spcPts val="0"/>
        </a:spcBef>
        <a:spcAft>
          <a:spcPts val="0"/>
        </a:spcAft>
        <a:buClrTx/>
        <a:buSzTx/>
        <a:buFontTx/>
        <a:buNone/>
        <a:tabLst/>
        <a:defRPr b="0" baseline="0" cap="none" i="0" spc="110" strike="noStrike" sz="900" u="none">
          <a:solidFill>
            <a:schemeClr val="tx1"/>
          </a:solidFill>
          <a:uFillTx/>
          <a:latin typeface="+mn-lt"/>
          <a:ea typeface="+mn-ea"/>
          <a:cs typeface="+mn-cs"/>
          <a:sym typeface="Avenir Next LT Pro"/>
        </a:defRPr>
      </a:lvl8pPr>
      <a:lvl9pPr marL="0" marR="0" indent="0" algn="ctr" defTabSz="914400" rtl="0" latinLnBrk="0">
        <a:lnSpc>
          <a:spcPct val="100000"/>
        </a:lnSpc>
        <a:spcBef>
          <a:spcPts val="0"/>
        </a:spcBef>
        <a:spcAft>
          <a:spcPts val="0"/>
        </a:spcAft>
        <a:buClrTx/>
        <a:buSzTx/>
        <a:buFontTx/>
        <a:buNone/>
        <a:tabLst/>
        <a:defRPr b="0" baseline="0" cap="none" i="0" spc="110" strike="noStrike" sz="900" u="none">
          <a:solidFill>
            <a:schemeClr val="tx1"/>
          </a:solidFill>
          <a:uFillTx/>
          <a:latin typeface="+mn-lt"/>
          <a:ea typeface="+mn-ea"/>
          <a:cs typeface="+mn-cs"/>
          <a:sym typeface="Avenir Next LT Pr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itle 1"/>
          <p:cNvSpPr txBox="1"/>
          <p:nvPr>
            <p:ph type="ctrTitle"/>
          </p:nvPr>
        </p:nvSpPr>
        <p:spPr>
          <a:xfrm>
            <a:off x="407225" y="1122363"/>
            <a:ext cx="8845551" cy="1978345"/>
          </a:xfrm>
          <a:prstGeom prst="rect">
            <a:avLst/>
          </a:prstGeom>
        </p:spPr>
        <p:txBody>
          <a:bodyPr/>
          <a:lstStyle/>
          <a:p>
            <a:pPr algn="ctr">
              <a:defRPr i="0"/>
            </a:pPr>
            <a:r>
              <a:t>CSE423</a:t>
            </a:r>
            <a:br/>
            <a:r>
              <a:t>Virtualization and Cloud Computing</a:t>
            </a:r>
          </a:p>
        </p:txBody>
      </p:sp>
      <p:sp>
        <p:nvSpPr>
          <p:cNvPr id="199" name="Subtitle 2"/>
          <p:cNvSpPr txBox="1"/>
          <p:nvPr>
            <p:ph type="subTitle" sz="half" idx="1"/>
          </p:nvPr>
        </p:nvSpPr>
        <p:spPr>
          <a:xfrm>
            <a:off x="407224" y="3509964"/>
            <a:ext cx="7734380" cy="1747837"/>
          </a:xfrm>
          <a:prstGeom prst="rect">
            <a:avLst/>
          </a:prstGeom>
        </p:spPr>
        <p:txBody>
          <a:bodyPr/>
          <a:lstStyle/>
          <a:p>
            <a:pPr>
              <a:lnSpc>
                <a:spcPct val="99000"/>
              </a:lnSpc>
            </a:pPr>
            <a:r>
              <a:t>Faculty Name:</a:t>
            </a:r>
          </a:p>
          <a:p>
            <a:pPr>
              <a:lnSpc>
                <a:spcPct val="99000"/>
              </a:lnSpc>
            </a:pPr>
            <a:r>
              <a:t>Dr. Madhavi Dhingra</a:t>
            </a:r>
          </a:p>
          <a:p>
            <a:pPr>
              <a:lnSpc>
                <a:spcPct val="99000"/>
              </a:lnSpc>
            </a:pPr>
            <a:r>
              <a:t>Assistant Professor</a:t>
            </a:r>
          </a:p>
          <a:p>
            <a:pPr>
              <a:lnSpc>
                <a:spcPct val="99000"/>
              </a:lnSpc>
            </a:pPr>
            <a:r>
              <a:t>Sitting Room-&gt; 34-202</a:t>
            </a:r>
          </a:p>
        </p:txBody>
      </p:sp>
      <p:pic>
        <p:nvPicPr>
          <p:cNvPr id="200" name="Picture 3" descr="Picture 3"/>
          <p:cNvPicPr>
            <a:picLocks noChangeAspect="1"/>
          </p:cNvPicPr>
          <p:nvPr/>
        </p:nvPicPr>
        <p:blipFill>
          <a:blip r:embed="rId2">
            <a:extLst/>
          </a:blip>
          <a:stretch>
            <a:fillRect/>
          </a:stretch>
        </p:blipFill>
        <p:spPr>
          <a:xfrm>
            <a:off x="0" y="0"/>
            <a:ext cx="2466166" cy="111815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Double-click to edit"/>
          <p:cNvSpPr txBox="1"/>
          <p:nvPr>
            <p:ph type="title"/>
          </p:nvPr>
        </p:nvSpPr>
        <p:spPr>
          <a:prstGeom prst="rect">
            <a:avLst/>
          </a:prstGeom>
        </p:spPr>
        <p:txBody>
          <a:bodyPr/>
          <a:lstStyle/>
          <a:p>
            <a:pPr/>
          </a:p>
        </p:txBody>
      </p:sp>
      <p:sp>
        <p:nvSpPr>
          <p:cNvPr id="227" name="Double-click to edit"/>
          <p:cNvSpPr txBox="1"/>
          <p:nvPr>
            <p:ph type="body" idx="1"/>
          </p:nvPr>
        </p:nvSpPr>
        <p:spPr>
          <a:prstGeom prst="rect">
            <a:avLst/>
          </a:prstGeom>
        </p:spPr>
        <p:txBody>
          <a:bodyPr/>
          <a:lstStyle/>
          <a:p>
            <a:pPr/>
          </a:p>
        </p:txBody>
      </p:sp>
      <p:pic>
        <p:nvPicPr>
          <p:cNvPr id="228" name="Screenshot 2023-02-07 at 10.53.50 AM.png" descr="Screenshot 2023-02-07 at 10.53.50 AM.png"/>
          <p:cNvPicPr>
            <a:picLocks noChangeAspect="1"/>
          </p:cNvPicPr>
          <p:nvPr/>
        </p:nvPicPr>
        <p:blipFill>
          <a:blip r:embed="rId2">
            <a:extLst/>
          </a:blip>
          <a:stretch>
            <a:fillRect/>
          </a:stretch>
        </p:blipFill>
        <p:spPr>
          <a:xfrm>
            <a:off x="0" y="554512"/>
            <a:ext cx="9359900" cy="574897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Double-click to edit"/>
          <p:cNvSpPr txBox="1"/>
          <p:nvPr>
            <p:ph type="title"/>
          </p:nvPr>
        </p:nvSpPr>
        <p:spPr>
          <a:prstGeom prst="rect">
            <a:avLst/>
          </a:prstGeom>
        </p:spPr>
        <p:txBody>
          <a:bodyPr/>
          <a:lstStyle/>
          <a:p>
            <a:pPr/>
          </a:p>
        </p:txBody>
      </p:sp>
      <p:sp>
        <p:nvSpPr>
          <p:cNvPr id="231" name="Double-click to edit"/>
          <p:cNvSpPr txBox="1"/>
          <p:nvPr>
            <p:ph type="body" idx="1"/>
          </p:nvPr>
        </p:nvSpPr>
        <p:spPr>
          <a:prstGeom prst="rect">
            <a:avLst/>
          </a:prstGeom>
        </p:spPr>
        <p:txBody>
          <a:bodyPr/>
          <a:lstStyle/>
          <a:p>
            <a:pPr/>
          </a:p>
        </p:txBody>
      </p:sp>
      <p:pic>
        <p:nvPicPr>
          <p:cNvPr id="232" name="Screenshot 2023-02-07 at 10.54.31 AM.png" descr="Screenshot 2023-02-07 at 10.54.31 AM.png"/>
          <p:cNvPicPr>
            <a:picLocks noChangeAspect="1"/>
          </p:cNvPicPr>
          <p:nvPr/>
        </p:nvPicPr>
        <p:blipFill>
          <a:blip r:embed="rId2">
            <a:extLst/>
          </a:blip>
          <a:stretch>
            <a:fillRect/>
          </a:stretch>
        </p:blipFill>
        <p:spPr>
          <a:xfrm>
            <a:off x="0" y="324854"/>
            <a:ext cx="9359900" cy="620829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Double-click to edit"/>
          <p:cNvSpPr txBox="1"/>
          <p:nvPr>
            <p:ph type="title"/>
          </p:nvPr>
        </p:nvSpPr>
        <p:spPr>
          <a:prstGeom prst="rect">
            <a:avLst/>
          </a:prstGeom>
        </p:spPr>
        <p:txBody>
          <a:bodyPr/>
          <a:lstStyle/>
          <a:p>
            <a:pPr/>
          </a:p>
        </p:txBody>
      </p:sp>
      <p:sp>
        <p:nvSpPr>
          <p:cNvPr id="235" name="Double-click to edit"/>
          <p:cNvSpPr txBox="1"/>
          <p:nvPr>
            <p:ph type="body" idx="1"/>
          </p:nvPr>
        </p:nvSpPr>
        <p:spPr>
          <a:prstGeom prst="rect">
            <a:avLst/>
          </a:prstGeom>
        </p:spPr>
        <p:txBody>
          <a:bodyPr/>
          <a:lstStyle/>
          <a:p>
            <a:pPr/>
          </a:p>
        </p:txBody>
      </p:sp>
      <p:pic>
        <p:nvPicPr>
          <p:cNvPr id="236" name="Screenshot 2023-02-07 at 10.54.55 AM.png" descr="Screenshot 2023-02-07 at 10.54.55 AM.png"/>
          <p:cNvPicPr>
            <a:picLocks noChangeAspect="1"/>
          </p:cNvPicPr>
          <p:nvPr/>
        </p:nvPicPr>
        <p:blipFill>
          <a:blip r:embed="rId2">
            <a:extLst/>
          </a:blip>
          <a:stretch>
            <a:fillRect/>
          </a:stretch>
        </p:blipFill>
        <p:spPr>
          <a:xfrm>
            <a:off x="0" y="365759"/>
            <a:ext cx="9359900" cy="612648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Double-click to edit"/>
          <p:cNvSpPr txBox="1"/>
          <p:nvPr>
            <p:ph type="title"/>
          </p:nvPr>
        </p:nvSpPr>
        <p:spPr>
          <a:prstGeom prst="rect">
            <a:avLst/>
          </a:prstGeom>
        </p:spPr>
        <p:txBody>
          <a:bodyPr/>
          <a:lstStyle/>
          <a:p>
            <a:pPr/>
          </a:p>
        </p:txBody>
      </p:sp>
      <p:sp>
        <p:nvSpPr>
          <p:cNvPr id="239" name="Double-click to edit"/>
          <p:cNvSpPr txBox="1"/>
          <p:nvPr>
            <p:ph type="body" idx="1"/>
          </p:nvPr>
        </p:nvSpPr>
        <p:spPr>
          <a:prstGeom prst="rect">
            <a:avLst/>
          </a:prstGeom>
        </p:spPr>
        <p:txBody>
          <a:bodyPr/>
          <a:lstStyle/>
          <a:p>
            <a:pPr/>
          </a:p>
        </p:txBody>
      </p:sp>
      <p:pic>
        <p:nvPicPr>
          <p:cNvPr id="240" name="Screenshot 2023-02-07 at 10.55.19 AM.png" descr="Screenshot 2023-02-07 at 10.55.19 AM.png"/>
          <p:cNvPicPr>
            <a:picLocks noChangeAspect="1"/>
          </p:cNvPicPr>
          <p:nvPr/>
        </p:nvPicPr>
        <p:blipFill>
          <a:blip r:embed="rId2">
            <a:extLst/>
          </a:blip>
          <a:stretch>
            <a:fillRect/>
          </a:stretch>
        </p:blipFill>
        <p:spPr>
          <a:xfrm>
            <a:off x="0" y="358079"/>
            <a:ext cx="9359900" cy="614184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Double-click to edit"/>
          <p:cNvSpPr txBox="1"/>
          <p:nvPr>
            <p:ph type="title"/>
          </p:nvPr>
        </p:nvSpPr>
        <p:spPr>
          <a:prstGeom prst="rect">
            <a:avLst/>
          </a:prstGeom>
        </p:spPr>
        <p:txBody>
          <a:bodyPr/>
          <a:lstStyle/>
          <a:p>
            <a:pPr/>
          </a:p>
        </p:txBody>
      </p:sp>
      <p:sp>
        <p:nvSpPr>
          <p:cNvPr id="243" name="Double-click to edit"/>
          <p:cNvSpPr txBox="1"/>
          <p:nvPr>
            <p:ph type="body" idx="1"/>
          </p:nvPr>
        </p:nvSpPr>
        <p:spPr>
          <a:prstGeom prst="rect">
            <a:avLst/>
          </a:prstGeom>
        </p:spPr>
        <p:txBody>
          <a:bodyPr/>
          <a:lstStyle/>
          <a:p>
            <a:pPr/>
          </a:p>
        </p:txBody>
      </p:sp>
      <p:pic>
        <p:nvPicPr>
          <p:cNvPr id="244" name="Screenshot 2023-02-07 at 10.55.41 AM.png" descr="Screenshot 2023-02-07 at 10.55.41 AM.png"/>
          <p:cNvPicPr>
            <a:picLocks noChangeAspect="1"/>
          </p:cNvPicPr>
          <p:nvPr/>
        </p:nvPicPr>
        <p:blipFill>
          <a:blip r:embed="rId2">
            <a:extLst/>
          </a:blip>
          <a:stretch>
            <a:fillRect/>
          </a:stretch>
        </p:blipFill>
        <p:spPr>
          <a:xfrm>
            <a:off x="0" y="405059"/>
            <a:ext cx="9359900" cy="579060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Double-click to edit"/>
          <p:cNvSpPr txBox="1"/>
          <p:nvPr>
            <p:ph type="title"/>
          </p:nvPr>
        </p:nvSpPr>
        <p:spPr>
          <a:prstGeom prst="rect">
            <a:avLst/>
          </a:prstGeom>
        </p:spPr>
        <p:txBody>
          <a:bodyPr/>
          <a:lstStyle/>
          <a:p>
            <a:pPr/>
          </a:p>
        </p:txBody>
      </p:sp>
      <p:sp>
        <p:nvSpPr>
          <p:cNvPr id="247" name="Double-click to edit"/>
          <p:cNvSpPr txBox="1"/>
          <p:nvPr>
            <p:ph type="body" idx="1"/>
          </p:nvPr>
        </p:nvSpPr>
        <p:spPr>
          <a:prstGeom prst="rect">
            <a:avLst/>
          </a:prstGeom>
        </p:spPr>
        <p:txBody>
          <a:bodyPr/>
          <a:lstStyle/>
          <a:p>
            <a:pPr/>
          </a:p>
        </p:txBody>
      </p:sp>
      <p:pic>
        <p:nvPicPr>
          <p:cNvPr id="248" name="Screenshot 2023-02-07 at 10.56.17 AM.png" descr="Screenshot 2023-02-07 at 10.56.17 AM.png"/>
          <p:cNvPicPr>
            <a:picLocks noChangeAspect="1"/>
          </p:cNvPicPr>
          <p:nvPr/>
        </p:nvPicPr>
        <p:blipFill>
          <a:blip r:embed="rId2">
            <a:extLst/>
          </a:blip>
          <a:stretch>
            <a:fillRect/>
          </a:stretch>
        </p:blipFill>
        <p:spPr>
          <a:xfrm>
            <a:off x="0" y="455131"/>
            <a:ext cx="9359900" cy="615133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Double-click to edit"/>
          <p:cNvSpPr txBox="1"/>
          <p:nvPr>
            <p:ph type="title"/>
          </p:nvPr>
        </p:nvSpPr>
        <p:spPr>
          <a:prstGeom prst="rect">
            <a:avLst/>
          </a:prstGeom>
        </p:spPr>
        <p:txBody>
          <a:bodyPr/>
          <a:lstStyle/>
          <a:p>
            <a:pPr/>
          </a:p>
        </p:txBody>
      </p:sp>
      <p:sp>
        <p:nvSpPr>
          <p:cNvPr id="251" name="Double-click to edit"/>
          <p:cNvSpPr txBox="1"/>
          <p:nvPr>
            <p:ph type="body" idx="1"/>
          </p:nvPr>
        </p:nvSpPr>
        <p:spPr>
          <a:prstGeom prst="rect">
            <a:avLst/>
          </a:prstGeom>
        </p:spPr>
        <p:txBody>
          <a:bodyPr/>
          <a:lstStyle/>
          <a:p>
            <a:pPr/>
          </a:p>
        </p:txBody>
      </p:sp>
      <p:pic>
        <p:nvPicPr>
          <p:cNvPr id="252" name="Screenshot 2023-02-07 at 10.56.38 AM.png" descr="Screenshot 2023-02-07 at 10.56.38 AM.png"/>
          <p:cNvPicPr>
            <a:picLocks noChangeAspect="1"/>
          </p:cNvPicPr>
          <p:nvPr/>
        </p:nvPicPr>
        <p:blipFill>
          <a:blip r:embed="rId2">
            <a:extLst/>
          </a:blip>
          <a:stretch>
            <a:fillRect/>
          </a:stretch>
        </p:blipFill>
        <p:spPr>
          <a:xfrm>
            <a:off x="0" y="377065"/>
            <a:ext cx="9359900" cy="610387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Double-click to edit"/>
          <p:cNvSpPr txBox="1"/>
          <p:nvPr>
            <p:ph type="title"/>
          </p:nvPr>
        </p:nvSpPr>
        <p:spPr>
          <a:prstGeom prst="rect">
            <a:avLst/>
          </a:prstGeom>
        </p:spPr>
        <p:txBody>
          <a:bodyPr/>
          <a:lstStyle/>
          <a:p>
            <a:pPr/>
          </a:p>
        </p:txBody>
      </p:sp>
      <p:sp>
        <p:nvSpPr>
          <p:cNvPr id="255" name="Double-click to edit"/>
          <p:cNvSpPr txBox="1"/>
          <p:nvPr>
            <p:ph type="body" idx="1"/>
          </p:nvPr>
        </p:nvSpPr>
        <p:spPr>
          <a:prstGeom prst="rect">
            <a:avLst/>
          </a:prstGeom>
        </p:spPr>
        <p:txBody>
          <a:bodyPr/>
          <a:lstStyle/>
          <a:p>
            <a:pPr/>
          </a:p>
        </p:txBody>
      </p:sp>
      <p:pic>
        <p:nvPicPr>
          <p:cNvPr id="256" name="Screenshot 2023-02-07 at 10.56.58 AM.png" descr="Screenshot 2023-02-07 at 10.56.58 AM.png"/>
          <p:cNvPicPr>
            <a:picLocks noChangeAspect="1"/>
          </p:cNvPicPr>
          <p:nvPr/>
        </p:nvPicPr>
        <p:blipFill>
          <a:blip r:embed="rId2">
            <a:extLst/>
          </a:blip>
          <a:stretch>
            <a:fillRect/>
          </a:stretch>
        </p:blipFill>
        <p:spPr>
          <a:xfrm>
            <a:off x="0" y="618161"/>
            <a:ext cx="9359900" cy="562167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Double-click to edit"/>
          <p:cNvSpPr txBox="1"/>
          <p:nvPr>
            <p:ph type="title"/>
          </p:nvPr>
        </p:nvSpPr>
        <p:spPr>
          <a:prstGeom prst="rect">
            <a:avLst/>
          </a:prstGeom>
        </p:spPr>
        <p:txBody>
          <a:bodyPr/>
          <a:lstStyle/>
          <a:p>
            <a:pPr/>
          </a:p>
        </p:txBody>
      </p:sp>
      <p:sp>
        <p:nvSpPr>
          <p:cNvPr id="259" name="Double-click to edit"/>
          <p:cNvSpPr txBox="1"/>
          <p:nvPr>
            <p:ph type="body" idx="1"/>
          </p:nvPr>
        </p:nvSpPr>
        <p:spPr>
          <a:prstGeom prst="rect">
            <a:avLst/>
          </a:prstGeom>
        </p:spPr>
        <p:txBody>
          <a:bodyPr/>
          <a:lstStyle/>
          <a:p>
            <a:pPr/>
          </a:p>
        </p:txBody>
      </p:sp>
      <p:pic>
        <p:nvPicPr>
          <p:cNvPr id="260" name="Screenshot 2023-02-07 at 10.57.29 AM.png" descr="Screenshot 2023-02-07 at 10.57.29 AM.png"/>
          <p:cNvPicPr>
            <a:picLocks noChangeAspect="1"/>
          </p:cNvPicPr>
          <p:nvPr/>
        </p:nvPicPr>
        <p:blipFill>
          <a:blip r:embed="rId2">
            <a:extLst/>
          </a:blip>
          <a:stretch>
            <a:fillRect/>
          </a:stretch>
        </p:blipFill>
        <p:spPr>
          <a:xfrm>
            <a:off x="0" y="381811"/>
            <a:ext cx="9359900" cy="609437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Double-click to edit"/>
          <p:cNvSpPr txBox="1"/>
          <p:nvPr>
            <p:ph type="title"/>
          </p:nvPr>
        </p:nvSpPr>
        <p:spPr>
          <a:prstGeom prst="rect">
            <a:avLst/>
          </a:prstGeom>
        </p:spPr>
        <p:txBody>
          <a:bodyPr/>
          <a:lstStyle/>
          <a:p>
            <a:pPr/>
          </a:p>
        </p:txBody>
      </p:sp>
      <p:sp>
        <p:nvSpPr>
          <p:cNvPr id="263" name="Double-click to edit"/>
          <p:cNvSpPr txBox="1"/>
          <p:nvPr>
            <p:ph type="body" idx="1"/>
          </p:nvPr>
        </p:nvSpPr>
        <p:spPr>
          <a:prstGeom prst="rect">
            <a:avLst/>
          </a:prstGeom>
        </p:spPr>
        <p:txBody>
          <a:bodyPr/>
          <a:lstStyle/>
          <a:p>
            <a:pPr/>
          </a:p>
        </p:txBody>
      </p:sp>
      <p:pic>
        <p:nvPicPr>
          <p:cNvPr id="264" name="Screenshot 2023-02-07 at 11.27.38 AM.png" descr="Screenshot 2023-02-07 at 11.27.38 AM.png"/>
          <p:cNvPicPr>
            <a:picLocks noChangeAspect="1"/>
          </p:cNvPicPr>
          <p:nvPr/>
        </p:nvPicPr>
        <p:blipFill>
          <a:blip r:embed="rId2">
            <a:extLst/>
          </a:blip>
          <a:stretch>
            <a:fillRect/>
          </a:stretch>
        </p:blipFill>
        <p:spPr>
          <a:xfrm>
            <a:off x="0" y="358229"/>
            <a:ext cx="9359900" cy="614154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What is Virtualization?"/>
          <p:cNvSpPr txBox="1"/>
          <p:nvPr>
            <p:ph type="title"/>
          </p:nvPr>
        </p:nvSpPr>
        <p:spPr>
          <a:xfrm>
            <a:off x="403666" y="787069"/>
            <a:ext cx="7737938" cy="1325564"/>
          </a:xfrm>
          <a:prstGeom prst="rect">
            <a:avLst/>
          </a:prstGeom>
        </p:spPr>
        <p:txBody>
          <a:bodyPr/>
          <a:lstStyle>
            <a:lvl1pPr defTabSz="457200">
              <a:spcBef>
                <a:spcPts val="1500"/>
              </a:spcBef>
              <a:defRPr b="1" i="0" sz="2800">
                <a:solidFill>
                  <a:srgbClr val="232F3E"/>
                </a:solidFill>
                <a:latin typeface="+mn-lt"/>
                <a:ea typeface="+mn-ea"/>
                <a:cs typeface="+mn-cs"/>
                <a:sym typeface="Helvetica"/>
              </a:defRPr>
            </a:lvl1pPr>
          </a:lstStyle>
          <a:p>
            <a:pPr/>
            <a:r>
              <a:t>What is Virtualization?</a:t>
            </a:r>
          </a:p>
        </p:txBody>
      </p:sp>
      <p:sp>
        <p:nvSpPr>
          <p:cNvPr id="203" name="Virtualization is technology that you can use to create virtual representations of servers, storage, networks, and other physical machines.…"/>
          <p:cNvSpPr txBox="1"/>
          <p:nvPr>
            <p:ph type="body" idx="1"/>
          </p:nvPr>
        </p:nvSpPr>
        <p:spPr>
          <a:xfrm>
            <a:off x="403666" y="2521885"/>
            <a:ext cx="7737938" cy="3549048"/>
          </a:xfrm>
          <a:prstGeom prst="rect">
            <a:avLst/>
          </a:prstGeom>
        </p:spPr>
        <p:txBody>
          <a:bodyPr/>
          <a:lstStyle/>
          <a:p>
            <a:pPr marL="188494" indent="-188494" algn="just" defTabSz="429768">
              <a:lnSpc>
                <a:spcPct val="100000"/>
              </a:lnSpc>
              <a:spcBef>
                <a:spcPts val="0"/>
              </a:spcBef>
              <a:buSzPct val="100000"/>
              <a:buChar char="•"/>
              <a:defRPr sz="1800">
                <a:latin typeface="+mn-lt"/>
                <a:ea typeface="+mn-ea"/>
                <a:cs typeface="+mn-cs"/>
                <a:sym typeface="Helvetica"/>
              </a:defRPr>
            </a:pPr>
            <a:r>
              <a:t>Virtualization is technology that you can use to create virtual representations of servers, storage, networks, and other physical machines. </a:t>
            </a:r>
          </a:p>
          <a:p>
            <a:pPr marL="188494" indent="-188494" algn="just" defTabSz="429768">
              <a:lnSpc>
                <a:spcPct val="100000"/>
              </a:lnSpc>
              <a:spcBef>
                <a:spcPts val="0"/>
              </a:spcBef>
              <a:buSzPct val="100000"/>
              <a:buChar char="•"/>
              <a:defRPr sz="1800">
                <a:latin typeface="+mn-lt"/>
                <a:ea typeface="+mn-ea"/>
                <a:cs typeface="+mn-cs"/>
                <a:sym typeface="Helvetica"/>
              </a:defRPr>
            </a:pPr>
          </a:p>
          <a:p>
            <a:pPr marL="188494" indent="-188494" algn="just" defTabSz="429768">
              <a:lnSpc>
                <a:spcPct val="100000"/>
              </a:lnSpc>
              <a:spcBef>
                <a:spcPts val="0"/>
              </a:spcBef>
              <a:buSzPct val="100000"/>
              <a:buChar char="•"/>
              <a:defRPr sz="1800">
                <a:latin typeface="+mn-lt"/>
                <a:ea typeface="+mn-ea"/>
                <a:cs typeface="+mn-cs"/>
                <a:sym typeface="Helvetica"/>
              </a:defRPr>
            </a:pPr>
            <a:r>
              <a:t>Virtual software mimics the functions of physical hardware to run multiple virtual machines simultaneously on a single physical machine. </a:t>
            </a:r>
          </a:p>
          <a:p>
            <a:pPr marL="188494" indent="-188494" algn="just" defTabSz="429768">
              <a:lnSpc>
                <a:spcPct val="100000"/>
              </a:lnSpc>
              <a:spcBef>
                <a:spcPts val="0"/>
              </a:spcBef>
              <a:buSzPct val="100000"/>
              <a:buChar char="•"/>
              <a:defRPr sz="1800">
                <a:latin typeface="+mn-lt"/>
                <a:ea typeface="+mn-ea"/>
                <a:cs typeface="+mn-cs"/>
                <a:sym typeface="Helvetica"/>
              </a:defRPr>
            </a:pPr>
          </a:p>
          <a:p>
            <a:pPr marL="188494" indent="-188494" algn="just" defTabSz="429768">
              <a:lnSpc>
                <a:spcPct val="100000"/>
              </a:lnSpc>
              <a:spcBef>
                <a:spcPts val="0"/>
              </a:spcBef>
              <a:buSzPct val="100000"/>
              <a:buChar char="•"/>
              <a:defRPr sz="1800">
                <a:latin typeface="+mn-lt"/>
                <a:ea typeface="+mn-ea"/>
                <a:cs typeface="+mn-cs"/>
                <a:sym typeface="Helvetica"/>
              </a:defRPr>
            </a:pPr>
            <a:r>
              <a:t>Businesses use virtualization to use their hardware resources efficiently and get greater returns from their investment. It also powers cloud computing services that help organizations manage infrastructure more efficiently.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Double-click to edit"/>
          <p:cNvSpPr txBox="1"/>
          <p:nvPr>
            <p:ph type="title"/>
          </p:nvPr>
        </p:nvSpPr>
        <p:spPr>
          <a:prstGeom prst="rect">
            <a:avLst/>
          </a:prstGeom>
        </p:spPr>
        <p:txBody>
          <a:bodyPr/>
          <a:lstStyle/>
          <a:p>
            <a:pPr/>
          </a:p>
        </p:txBody>
      </p:sp>
      <p:sp>
        <p:nvSpPr>
          <p:cNvPr id="267" name="Double-click to edit"/>
          <p:cNvSpPr txBox="1"/>
          <p:nvPr>
            <p:ph type="body" idx="1"/>
          </p:nvPr>
        </p:nvSpPr>
        <p:spPr>
          <a:prstGeom prst="rect">
            <a:avLst/>
          </a:prstGeom>
        </p:spPr>
        <p:txBody>
          <a:bodyPr/>
          <a:lstStyle/>
          <a:p>
            <a:pPr/>
          </a:p>
        </p:txBody>
      </p:sp>
      <p:pic>
        <p:nvPicPr>
          <p:cNvPr id="268" name="Screenshot 2023-02-07 at 11.28.44 AM.png" descr="Screenshot 2023-02-07 at 11.28.44 AM.png"/>
          <p:cNvPicPr>
            <a:picLocks noChangeAspect="1"/>
          </p:cNvPicPr>
          <p:nvPr/>
        </p:nvPicPr>
        <p:blipFill>
          <a:blip r:embed="rId2">
            <a:extLst/>
          </a:blip>
          <a:stretch>
            <a:fillRect/>
          </a:stretch>
        </p:blipFill>
        <p:spPr>
          <a:xfrm>
            <a:off x="-89000" y="359712"/>
            <a:ext cx="9359901" cy="613857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Double-click to edit"/>
          <p:cNvSpPr txBox="1"/>
          <p:nvPr>
            <p:ph type="title"/>
          </p:nvPr>
        </p:nvSpPr>
        <p:spPr>
          <a:prstGeom prst="rect">
            <a:avLst/>
          </a:prstGeom>
        </p:spPr>
        <p:txBody>
          <a:bodyPr/>
          <a:lstStyle/>
          <a:p>
            <a:pPr/>
          </a:p>
        </p:txBody>
      </p:sp>
      <p:sp>
        <p:nvSpPr>
          <p:cNvPr id="271" name="Double-click to edit"/>
          <p:cNvSpPr txBox="1"/>
          <p:nvPr>
            <p:ph type="body" idx="1"/>
          </p:nvPr>
        </p:nvSpPr>
        <p:spPr>
          <a:prstGeom prst="rect">
            <a:avLst/>
          </a:prstGeom>
        </p:spPr>
        <p:txBody>
          <a:bodyPr/>
          <a:lstStyle/>
          <a:p>
            <a:pPr/>
          </a:p>
        </p:txBody>
      </p:sp>
      <p:pic>
        <p:nvPicPr>
          <p:cNvPr id="272" name="Screenshot 2023-02-07 at 11.29.20 AM.png" descr="Screenshot 2023-02-07 at 11.29.20 AM.png"/>
          <p:cNvPicPr>
            <a:picLocks noChangeAspect="1"/>
          </p:cNvPicPr>
          <p:nvPr/>
        </p:nvPicPr>
        <p:blipFill>
          <a:blip r:embed="rId2">
            <a:extLst/>
          </a:blip>
          <a:stretch>
            <a:fillRect/>
          </a:stretch>
        </p:blipFill>
        <p:spPr>
          <a:xfrm>
            <a:off x="0" y="512180"/>
            <a:ext cx="9359900" cy="619559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Double-click to edit"/>
          <p:cNvSpPr txBox="1"/>
          <p:nvPr>
            <p:ph type="title"/>
          </p:nvPr>
        </p:nvSpPr>
        <p:spPr>
          <a:prstGeom prst="rect">
            <a:avLst/>
          </a:prstGeom>
        </p:spPr>
        <p:txBody>
          <a:bodyPr/>
          <a:lstStyle/>
          <a:p>
            <a:pPr/>
          </a:p>
        </p:txBody>
      </p:sp>
      <p:sp>
        <p:nvSpPr>
          <p:cNvPr id="275" name="Double-click to edit"/>
          <p:cNvSpPr txBox="1"/>
          <p:nvPr>
            <p:ph type="body" idx="1"/>
          </p:nvPr>
        </p:nvSpPr>
        <p:spPr>
          <a:prstGeom prst="rect">
            <a:avLst/>
          </a:prstGeom>
        </p:spPr>
        <p:txBody>
          <a:bodyPr/>
          <a:lstStyle/>
          <a:p>
            <a:pPr/>
          </a:p>
        </p:txBody>
      </p:sp>
      <p:pic>
        <p:nvPicPr>
          <p:cNvPr id="276" name="Screenshot 2023-02-07 at 11.30.30 AM.png" descr="Screenshot 2023-02-07 at 11.30.30 AM.png"/>
          <p:cNvPicPr>
            <a:picLocks noChangeAspect="1"/>
          </p:cNvPicPr>
          <p:nvPr/>
        </p:nvPicPr>
        <p:blipFill>
          <a:blip r:embed="rId2">
            <a:extLst/>
          </a:blip>
          <a:stretch>
            <a:fillRect/>
          </a:stretch>
        </p:blipFill>
        <p:spPr>
          <a:xfrm>
            <a:off x="0" y="332741"/>
            <a:ext cx="9359900" cy="619251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Double-click to edit"/>
          <p:cNvSpPr txBox="1"/>
          <p:nvPr>
            <p:ph type="title"/>
          </p:nvPr>
        </p:nvSpPr>
        <p:spPr>
          <a:prstGeom prst="rect">
            <a:avLst/>
          </a:prstGeom>
        </p:spPr>
        <p:txBody>
          <a:bodyPr/>
          <a:lstStyle/>
          <a:p>
            <a:pPr/>
          </a:p>
        </p:txBody>
      </p:sp>
      <p:sp>
        <p:nvSpPr>
          <p:cNvPr id="279" name="Double-click to edit"/>
          <p:cNvSpPr txBox="1"/>
          <p:nvPr>
            <p:ph type="body" idx="1"/>
          </p:nvPr>
        </p:nvSpPr>
        <p:spPr>
          <a:prstGeom prst="rect">
            <a:avLst/>
          </a:prstGeom>
        </p:spPr>
        <p:txBody>
          <a:bodyPr/>
          <a:lstStyle/>
          <a:p>
            <a:pPr/>
          </a:p>
        </p:txBody>
      </p:sp>
      <p:pic>
        <p:nvPicPr>
          <p:cNvPr id="280" name="Screenshot 2023-02-07 at 11.31.54 AM.png" descr="Screenshot 2023-02-07 at 11.31.54 AM.png"/>
          <p:cNvPicPr>
            <a:picLocks noChangeAspect="1"/>
          </p:cNvPicPr>
          <p:nvPr/>
        </p:nvPicPr>
        <p:blipFill>
          <a:blip r:embed="rId2">
            <a:extLst/>
          </a:blip>
          <a:stretch>
            <a:fillRect/>
          </a:stretch>
        </p:blipFill>
        <p:spPr>
          <a:xfrm>
            <a:off x="0" y="359254"/>
            <a:ext cx="9359900" cy="613949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Double-click to edit"/>
          <p:cNvSpPr txBox="1"/>
          <p:nvPr>
            <p:ph type="title"/>
          </p:nvPr>
        </p:nvSpPr>
        <p:spPr>
          <a:prstGeom prst="rect">
            <a:avLst/>
          </a:prstGeom>
        </p:spPr>
        <p:txBody>
          <a:bodyPr/>
          <a:lstStyle/>
          <a:p>
            <a:pPr/>
          </a:p>
        </p:txBody>
      </p:sp>
      <p:sp>
        <p:nvSpPr>
          <p:cNvPr id="283" name="Double-click to edit"/>
          <p:cNvSpPr txBox="1"/>
          <p:nvPr>
            <p:ph type="body" idx="1"/>
          </p:nvPr>
        </p:nvSpPr>
        <p:spPr>
          <a:prstGeom prst="rect">
            <a:avLst/>
          </a:prstGeom>
        </p:spPr>
        <p:txBody>
          <a:bodyPr/>
          <a:lstStyle/>
          <a:p>
            <a:pPr/>
          </a:p>
        </p:txBody>
      </p:sp>
      <p:pic>
        <p:nvPicPr>
          <p:cNvPr id="284" name="Screenshot 2023-02-07 at 11.32.14 AM.png" descr="Screenshot 2023-02-07 at 11.32.14 AM.png"/>
          <p:cNvPicPr>
            <a:picLocks noChangeAspect="1"/>
          </p:cNvPicPr>
          <p:nvPr/>
        </p:nvPicPr>
        <p:blipFill>
          <a:blip r:embed="rId2">
            <a:extLst/>
          </a:blip>
          <a:stretch>
            <a:fillRect/>
          </a:stretch>
        </p:blipFill>
        <p:spPr>
          <a:xfrm>
            <a:off x="0" y="348347"/>
            <a:ext cx="9359900" cy="616130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Double-click to edit"/>
          <p:cNvSpPr txBox="1"/>
          <p:nvPr>
            <p:ph type="title"/>
          </p:nvPr>
        </p:nvSpPr>
        <p:spPr>
          <a:prstGeom prst="rect">
            <a:avLst/>
          </a:prstGeom>
        </p:spPr>
        <p:txBody>
          <a:bodyPr/>
          <a:lstStyle/>
          <a:p>
            <a:pPr/>
          </a:p>
        </p:txBody>
      </p:sp>
      <p:sp>
        <p:nvSpPr>
          <p:cNvPr id="287" name="Double-click to edit"/>
          <p:cNvSpPr txBox="1"/>
          <p:nvPr>
            <p:ph type="body" idx="1"/>
          </p:nvPr>
        </p:nvSpPr>
        <p:spPr>
          <a:prstGeom prst="rect">
            <a:avLst/>
          </a:prstGeom>
        </p:spPr>
        <p:txBody>
          <a:bodyPr/>
          <a:lstStyle/>
          <a:p>
            <a:pPr/>
          </a:p>
        </p:txBody>
      </p:sp>
      <p:pic>
        <p:nvPicPr>
          <p:cNvPr id="288" name="Screenshot 2023-02-07 at 11.33.23 AM.png" descr="Screenshot 2023-02-07 at 11.33.23 AM.png"/>
          <p:cNvPicPr>
            <a:picLocks noChangeAspect="1"/>
          </p:cNvPicPr>
          <p:nvPr/>
        </p:nvPicPr>
        <p:blipFill>
          <a:blip r:embed="rId2">
            <a:extLst/>
          </a:blip>
          <a:stretch>
            <a:fillRect/>
          </a:stretch>
        </p:blipFill>
        <p:spPr>
          <a:xfrm>
            <a:off x="0" y="351968"/>
            <a:ext cx="9359900" cy="615406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Double-click to edit"/>
          <p:cNvSpPr txBox="1"/>
          <p:nvPr>
            <p:ph type="title"/>
          </p:nvPr>
        </p:nvSpPr>
        <p:spPr>
          <a:prstGeom prst="rect">
            <a:avLst/>
          </a:prstGeom>
        </p:spPr>
        <p:txBody>
          <a:bodyPr/>
          <a:lstStyle/>
          <a:p>
            <a:pPr/>
          </a:p>
        </p:txBody>
      </p:sp>
      <p:sp>
        <p:nvSpPr>
          <p:cNvPr id="291" name="Double-click to edit"/>
          <p:cNvSpPr txBox="1"/>
          <p:nvPr>
            <p:ph type="body" idx="1"/>
          </p:nvPr>
        </p:nvSpPr>
        <p:spPr>
          <a:prstGeom prst="rect">
            <a:avLst/>
          </a:prstGeom>
        </p:spPr>
        <p:txBody>
          <a:bodyPr/>
          <a:lstStyle/>
          <a:p>
            <a:pPr/>
          </a:p>
        </p:txBody>
      </p:sp>
      <p:pic>
        <p:nvPicPr>
          <p:cNvPr id="292" name="Screenshot 2023-02-07 at 11.33.41 AM.png" descr="Screenshot 2023-02-07 at 11.33.41 AM.png"/>
          <p:cNvPicPr>
            <a:picLocks noChangeAspect="1"/>
          </p:cNvPicPr>
          <p:nvPr/>
        </p:nvPicPr>
        <p:blipFill>
          <a:blip r:embed="rId2">
            <a:extLst/>
          </a:blip>
          <a:stretch>
            <a:fillRect/>
          </a:stretch>
        </p:blipFill>
        <p:spPr>
          <a:xfrm>
            <a:off x="0" y="251676"/>
            <a:ext cx="9359900" cy="615432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Double-click to edit"/>
          <p:cNvSpPr txBox="1"/>
          <p:nvPr>
            <p:ph type="title"/>
          </p:nvPr>
        </p:nvSpPr>
        <p:spPr>
          <a:prstGeom prst="rect">
            <a:avLst/>
          </a:prstGeom>
        </p:spPr>
        <p:txBody>
          <a:bodyPr/>
          <a:lstStyle/>
          <a:p>
            <a:pPr/>
          </a:p>
        </p:txBody>
      </p:sp>
      <p:sp>
        <p:nvSpPr>
          <p:cNvPr id="295" name="Double-click to edit"/>
          <p:cNvSpPr txBox="1"/>
          <p:nvPr>
            <p:ph type="body" idx="1"/>
          </p:nvPr>
        </p:nvSpPr>
        <p:spPr>
          <a:prstGeom prst="rect">
            <a:avLst/>
          </a:prstGeom>
        </p:spPr>
        <p:txBody>
          <a:bodyPr/>
          <a:lstStyle/>
          <a:p>
            <a:pPr/>
          </a:p>
        </p:txBody>
      </p:sp>
      <p:pic>
        <p:nvPicPr>
          <p:cNvPr id="296" name="Screenshot 2023-02-07 at 11.33.58 AM.png" descr="Screenshot 2023-02-07 at 11.33.58 AM.png"/>
          <p:cNvPicPr>
            <a:picLocks noChangeAspect="1"/>
          </p:cNvPicPr>
          <p:nvPr/>
        </p:nvPicPr>
        <p:blipFill>
          <a:blip r:embed="rId2">
            <a:extLst/>
          </a:blip>
          <a:stretch>
            <a:fillRect/>
          </a:stretch>
        </p:blipFill>
        <p:spPr>
          <a:xfrm>
            <a:off x="0" y="245544"/>
            <a:ext cx="9359900" cy="618286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Double-click to edit"/>
          <p:cNvSpPr txBox="1"/>
          <p:nvPr>
            <p:ph type="title"/>
          </p:nvPr>
        </p:nvSpPr>
        <p:spPr>
          <a:prstGeom prst="rect">
            <a:avLst/>
          </a:prstGeom>
        </p:spPr>
        <p:txBody>
          <a:bodyPr/>
          <a:lstStyle/>
          <a:p>
            <a:pPr/>
          </a:p>
        </p:txBody>
      </p:sp>
      <p:sp>
        <p:nvSpPr>
          <p:cNvPr id="299" name="Double-click to edit"/>
          <p:cNvSpPr txBox="1"/>
          <p:nvPr>
            <p:ph type="body" idx="1"/>
          </p:nvPr>
        </p:nvSpPr>
        <p:spPr>
          <a:prstGeom prst="rect">
            <a:avLst/>
          </a:prstGeom>
        </p:spPr>
        <p:txBody>
          <a:bodyPr/>
          <a:lstStyle/>
          <a:p>
            <a:pPr/>
          </a:p>
        </p:txBody>
      </p:sp>
      <p:pic>
        <p:nvPicPr>
          <p:cNvPr id="300" name="Screenshot 2023-02-07 at 11.34.30 AM.png" descr="Screenshot 2023-02-07 at 11.34.30 AM.png"/>
          <p:cNvPicPr>
            <a:picLocks noChangeAspect="1"/>
          </p:cNvPicPr>
          <p:nvPr/>
        </p:nvPicPr>
        <p:blipFill>
          <a:blip r:embed="rId2">
            <a:extLst/>
          </a:blip>
          <a:stretch>
            <a:fillRect/>
          </a:stretch>
        </p:blipFill>
        <p:spPr>
          <a:xfrm>
            <a:off x="0" y="228515"/>
            <a:ext cx="9359900" cy="612940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Double-click to edit"/>
          <p:cNvSpPr txBox="1"/>
          <p:nvPr>
            <p:ph type="title"/>
          </p:nvPr>
        </p:nvSpPr>
        <p:spPr>
          <a:prstGeom prst="rect">
            <a:avLst/>
          </a:prstGeom>
        </p:spPr>
        <p:txBody>
          <a:bodyPr/>
          <a:lstStyle/>
          <a:p>
            <a:pPr/>
          </a:p>
        </p:txBody>
      </p:sp>
      <p:sp>
        <p:nvSpPr>
          <p:cNvPr id="303" name="Double-click to edit"/>
          <p:cNvSpPr txBox="1"/>
          <p:nvPr>
            <p:ph type="body" idx="1"/>
          </p:nvPr>
        </p:nvSpPr>
        <p:spPr>
          <a:prstGeom prst="rect">
            <a:avLst/>
          </a:prstGeom>
        </p:spPr>
        <p:txBody>
          <a:bodyPr/>
          <a:lstStyle/>
          <a:p>
            <a:pPr/>
          </a:p>
        </p:txBody>
      </p:sp>
      <p:pic>
        <p:nvPicPr>
          <p:cNvPr id="304" name="Screenshot 2023-02-07 at 11.34.47 AM.png" descr="Screenshot 2023-02-07 at 11.34.47 AM.png"/>
          <p:cNvPicPr>
            <a:picLocks noChangeAspect="1"/>
          </p:cNvPicPr>
          <p:nvPr/>
        </p:nvPicPr>
        <p:blipFill>
          <a:blip r:embed="rId2">
            <a:extLst/>
          </a:blip>
          <a:stretch>
            <a:fillRect/>
          </a:stretch>
        </p:blipFill>
        <p:spPr>
          <a:xfrm>
            <a:off x="0" y="262303"/>
            <a:ext cx="9359900" cy="610757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Why is virtualization important?"/>
          <p:cNvSpPr txBox="1"/>
          <p:nvPr>
            <p:ph type="title"/>
          </p:nvPr>
        </p:nvSpPr>
        <p:spPr>
          <a:xfrm>
            <a:off x="403666" y="787069"/>
            <a:ext cx="7737938" cy="1325564"/>
          </a:xfrm>
          <a:prstGeom prst="rect">
            <a:avLst/>
          </a:prstGeom>
        </p:spPr>
        <p:txBody>
          <a:bodyPr/>
          <a:lstStyle>
            <a:lvl1pPr defTabSz="457200">
              <a:spcBef>
                <a:spcPts val="1500"/>
              </a:spcBef>
              <a:defRPr b="1" i="0" sz="2800">
                <a:solidFill>
                  <a:srgbClr val="232F3E"/>
                </a:solidFill>
                <a:latin typeface="+mn-lt"/>
                <a:ea typeface="+mn-ea"/>
                <a:cs typeface="+mn-cs"/>
                <a:sym typeface="Helvetica"/>
              </a:defRPr>
            </a:lvl1pPr>
          </a:lstStyle>
          <a:p>
            <a:pPr/>
            <a:r>
              <a:t>Why is virtualization important?</a:t>
            </a:r>
          </a:p>
        </p:txBody>
      </p:sp>
      <p:sp>
        <p:nvSpPr>
          <p:cNvPr id="206" name="By using virtualization, you can interact with any hardware resource with greater flexibility.…"/>
          <p:cNvSpPr txBox="1"/>
          <p:nvPr>
            <p:ph type="body" idx="1"/>
          </p:nvPr>
        </p:nvSpPr>
        <p:spPr>
          <a:xfrm>
            <a:off x="403666" y="2521885"/>
            <a:ext cx="7737938" cy="3549048"/>
          </a:xfrm>
          <a:prstGeom prst="rect">
            <a:avLst/>
          </a:prstGeom>
        </p:spPr>
        <p:txBody>
          <a:bodyPr/>
          <a:lstStyle/>
          <a:p>
            <a:pPr marL="200526" indent="-200526" algn="just" defTabSz="457200">
              <a:lnSpc>
                <a:spcPct val="100000"/>
              </a:lnSpc>
              <a:spcBef>
                <a:spcPts val="0"/>
              </a:spcBef>
              <a:buSzPct val="100000"/>
              <a:buChar char="•"/>
              <a:defRPr>
                <a:latin typeface="+mn-lt"/>
                <a:ea typeface="+mn-ea"/>
                <a:cs typeface="+mn-cs"/>
                <a:sym typeface="Helvetica"/>
              </a:defRPr>
            </a:pPr>
            <a:r>
              <a:t>By using virtualization, you can interact with any hardware resource with greater flexibility. </a:t>
            </a:r>
          </a:p>
          <a:p>
            <a:pPr marL="200526" indent="-200526" algn="just" defTabSz="457200">
              <a:lnSpc>
                <a:spcPct val="100000"/>
              </a:lnSpc>
              <a:spcBef>
                <a:spcPts val="0"/>
              </a:spcBef>
              <a:buSzPct val="100000"/>
              <a:buChar char="•"/>
              <a:defRPr>
                <a:latin typeface="+mn-lt"/>
                <a:ea typeface="+mn-ea"/>
                <a:cs typeface="+mn-cs"/>
                <a:sym typeface="Helvetica"/>
              </a:defRPr>
            </a:pPr>
            <a:r>
              <a:t>Physical servers consume electricity, take up storage space, and need maintenance. You are often limited by physical proximity and network design if you want to access them. </a:t>
            </a:r>
          </a:p>
          <a:p>
            <a:pPr marL="200526" indent="-200526" algn="just" defTabSz="457200">
              <a:lnSpc>
                <a:spcPct val="100000"/>
              </a:lnSpc>
              <a:spcBef>
                <a:spcPts val="0"/>
              </a:spcBef>
              <a:buSzPct val="100000"/>
              <a:buChar char="•"/>
              <a:defRPr>
                <a:latin typeface="+mn-lt"/>
                <a:ea typeface="+mn-ea"/>
                <a:cs typeface="+mn-cs"/>
                <a:sym typeface="Helvetica"/>
              </a:defRPr>
            </a:pPr>
            <a:r>
              <a:t>Virtualization removes all these limitations by abstracting physical hardware functionality into software. You can manage, maintain, and use your hardware infrastructure like an application on the web.</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Double-click to edit"/>
          <p:cNvSpPr txBox="1"/>
          <p:nvPr>
            <p:ph type="title"/>
          </p:nvPr>
        </p:nvSpPr>
        <p:spPr>
          <a:prstGeom prst="rect">
            <a:avLst/>
          </a:prstGeom>
        </p:spPr>
        <p:txBody>
          <a:bodyPr/>
          <a:lstStyle/>
          <a:p>
            <a:pPr/>
          </a:p>
        </p:txBody>
      </p:sp>
      <p:sp>
        <p:nvSpPr>
          <p:cNvPr id="307" name="Double-click to edit"/>
          <p:cNvSpPr txBox="1"/>
          <p:nvPr>
            <p:ph type="body" idx="1"/>
          </p:nvPr>
        </p:nvSpPr>
        <p:spPr>
          <a:prstGeom prst="rect">
            <a:avLst/>
          </a:prstGeom>
        </p:spPr>
        <p:txBody>
          <a:bodyPr/>
          <a:lstStyle/>
          <a:p>
            <a:pPr/>
          </a:p>
        </p:txBody>
      </p:sp>
      <p:pic>
        <p:nvPicPr>
          <p:cNvPr id="308" name="Screenshot 2023-02-07 at 11.35.04 AM.png" descr="Screenshot 2023-02-07 at 11.35.04 AM.png"/>
          <p:cNvPicPr>
            <a:picLocks noChangeAspect="1"/>
          </p:cNvPicPr>
          <p:nvPr/>
        </p:nvPicPr>
        <p:blipFill>
          <a:blip r:embed="rId2">
            <a:extLst/>
          </a:blip>
          <a:stretch>
            <a:fillRect/>
          </a:stretch>
        </p:blipFill>
        <p:spPr>
          <a:xfrm>
            <a:off x="0" y="321626"/>
            <a:ext cx="9359900" cy="621474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Preferred Text Book…"/>
          <p:cNvSpPr txBox="1"/>
          <p:nvPr>
            <p:ph type="body" idx="1"/>
          </p:nvPr>
        </p:nvSpPr>
        <p:spPr>
          <a:prstGeom prst="rect">
            <a:avLst/>
          </a:prstGeom>
        </p:spPr>
        <p:txBody>
          <a:bodyPr/>
          <a:lstStyle/>
          <a:p>
            <a:pPr defTabSz="457200">
              <a:lnSpc>
                <a:spcPct val="100000"/>
              </a:lnSpc>
              <a:spcBef>
                <a:spcPts val="1200"/>
              </a:spcBef>
              <a:defRPr sz="2933">
                <a:solidFill>
                  <a:srgbClr val="C00000"/>
                </a:solidFill>
                <a:latin typeface="Times Roman"/>
                <a:ea typeface="Times Roman"/>
                <a:cs typeface="Times Roman"/>
                <a:sym typeface="Times Roman"/>
              </a:defRPr>
            </a:pPr>
            <a:r>
              <a:t>Preferred Text Book </a:t>
            </a:r>
            <a:endParaRPr sz="1200">
              <a:solidFill>
                <a:srgbClr val="000000"/>
              </a:solidFill>
            </a:endParaRPr>
          </a:p>
          <a:p>
            <a:pPr defTabSz="457200">
              <a:lnSpc>
                <a:spcPct val="100000"/>
              </a:lnSpc>
              <a:spcBef>
                <a:spcPts val="1200"/>
              </a:spcBef>
              <a:defRPr sz="2400">
                <a:latin typeface="Times Roman"/>
                <a:ea typeface="Times Roman"/>
                <a:cs typeface="Times Roman"/>
                <a:sym typeface="Times Roman"/>
              </a:defRPr>
            </a:pPr>
            <a:r>
              <a:t> Cloud Computing Bible: Barrie Sosinky – 1</a:t>
            </a:r>
            <a:r>
              <a:rPr baseline="41666" sz="1600"/>
              <a:t>st </a:t>
            </a:r>
            <a:r>
              <a:t>Edition, Wiley India Pvt. Ltd. </a:t>
            </a:r>
            <a:endParaRPr sz="1200"/>
          </a:p>
          <a:p>
            <a:pPr defTabSz="457200">
              <a:lnSpc>
                <a:spcPct val="100000"/>
              </a:lnSpc>
              <a:spcBef>
                <a:spcPts val="1200"/>
              </a:spcBef>
              <a:defRPr sz="2400">
                <a:latin typeface="Times Roman"/>
                <a:ea typeface="Times Roman"/>
                <a:cs typeface="Times Roman"/>
                <a:sym typeface="Times Roman"/>
              </a:defRPr>
            </a:pPr>
            <a:r>
              <a:t> Cloud Computing: Fundamentals, Industry Approach &amp; Trends by Rishabh Sharma, Wiley</a:t>
            </a:r>
            <a:br/>
            <a:r>
              <a:t> Cloud Computing: Principles &amp; Paradigms by Raj Kumar Buyya, James Broberg, Andrzej </a:t>
            </a:r>
            <a:r>
              <a:rPr sz="1200"/>
              <a:t> </a:t>
            </a:r>
            <a:r>
              <a:t>Goscinski, Wiley </a:t>
            </a:r>
            <a:endParaRPr sz="1200"/>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Virtualization example"/>
          <p:cNvSpPr txBox="1"/>
          <p:nvPr>
            <p:ph type="title"/>
          </p:nvPr>
        </p:nvSpPr>
        <p:spPr>
          <a:xfrm>
            <a:off x="403666" y="787069"/>
            <a:ext cx="7737938" cy="1325564"/>
          </a:xfrm>
          <a:prstGeom prst="rect">
            <a:avLst/>
          </a:prstGeom>
        </p:spPr>
        <p:txBody>
          <a:bodyPr/>
          <a:lstStyle/>
          <a:p>
            <a:pPr/>
            <a:r>
              <a:t>Virtualization example</a:t>
            </a:r>
          </a:p>
        </p:txBody>
      </p:sp>
      <p:sp>
        <p:nvSpPr>
          <p:cNvPr id="209" name="Consider a company that needs servers for three functions:…"/>
          <p:cNvSpPr txBox="1"/>
          <p:nvPr>
            <p:ph type="body" idx="1"/>
          </p:nvPr>
        </p:nvSpPr>
        <p:spPr>
          <a:xfrm>
            <a:off x="403666" y="2521885"/>
            <a:ext cx="7737938" cy="3549048"/>
          </a:xfrm>
          <a:prstGeom prst="rect">
            <a:avLst/>
          </a:prstGeom>
        </p:spPr>
        <p:txBody>
          <a:bodyPr/>
          <a:lstStyle/>
          <a:p>
            <a:pPr defTabSz="740662">
              <a:spcBef>
                <a:spcPts val="800"/>
              </a:spcBef>
              <a:defRPr sz="1600"/>
            </a:pPr>
            <a:r>
              <a:t>Consider a company that needs servers for three functions:</a:t>
            </a:r>
          </a:p>
          <a:p>
            <a:pPr marL="216568" indent="-216568" defTabSz="740662">
              <a:spcBef>
                <a:spcPts val="800"/>
              </a:spcBef>
              <a:buSzPct val="100000"/>
              <a:buAutoNum type="arabicPeriod" startAt="1"/>
              <a:defRPr sz="1600"/>
            </a:pPr>
            <a:r>
              <a:t>Store business email securely</a:t>
            </a:r>
          </a:p>
          <a:p>
            <a:pPr marL="216568" indent="-216568" defTabSz="740662">
              <a:spcBef>
                <a:spcPts val="800"/>
              </a:spcBef>
              <a:buSzPct val="100000"/>
              <a:buAutoNum type="arabicPeriod" startAt="1"/>
              <a:defRPr sz="1600"/>
            </a:pPr>
            <a:r>
              <a:t>Run a customer-facing application</a:t>
            </a:r>
          </a:p>
          <a:p>
            <a:pPr marL="216568" indent="-216568" defTabSz="740662">
              <a:spcBef>
                <a:spcPts val="800"/>
              </a:spcBef>
              <a:buSzPct val="100000"/>
              <a:buAutoNum type="arabicPeriod" startAt="1"/>
              <a:defRPr sz="1600"/>
            </a:pPr>
            <a:r>
              <a:t>Run internal business applications</a:t>
            </a:r>
          </a:p>
          <a:p>
            <a:pPr defTabSz="740662">
              <a:spcBef>
                <a:spcPts val="800"/>
              </a:spcBef>
              <a:defRPr sz="1600"/>
            </a:pPr>
            <a:r>
              <a:t>Each of these functions has different configuration requirements: </a:t>
            </a:r>
          </a:p>
          <a:p>
            <a:pPr defTabSz="740662">
              <a:spcBef>
                <a:spcPts val="800"/>
              </a:spcBef>
              <a:defRPr sz="1600"/>
            </a:pPr>
            <a:r>
              <a:t>The email application requires more storage capacity and a Windows operating system.</a:t>
            </a:r>
          </a:p>
          <a:p>
            <a:pPr defTabSz="740662">
              <a:spcBef>
                <a:spcPts val="800"/>
              </a:spcBef>
              <a:defRPr sz="1600"/>
            </a:pPr>
            <a:r>
              <a:t>The customer-facing application requires a Linux operating system and high processing power to handle large volumes of website traffic.</a:t>
            </a:r>
          </a:p>
          <a:p>
            <a:pPr defTabSz="740662">
              <a:spcBef>
                <a:spcPts val="800"/>
              </a:spcBef>
              <a:defRPr sz="1600"/>
            </a:pPr>
            <a:r>
              <a:t>The internal business application requires iOS and more internal memory (RAM).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What company does?"/>
          <p:cNvSpPr txBox="1"/>
          <p:nvPr>
            <p:ph type="title"/>
          </p:nvPr>
        </p:nvSpPr>
        <p:spPr>
          <a:xfrm>
            <a:off x="403666" y="266369"/>
            <a:ext cx="7737938" cy="1325564"/>
          </a:xfrm>
          <a:prstGeom prst="rect">
            <a:avLst/>
          </a:prstGeom>
        </p:spPr>
        <p:txBody>
          <a:bodyPr/>
          <a:lstStyle/>
          <a:p>
            <a:pPr/>
            <a:r>
              <a:t>What company does?</a:t>
            </a:r>
          </a:p>
        </p:txBody>
      </p:sp>
      <p:sp>
        <p:nvSpPr>
          <p:cNvPr id="212" name="To meet these requirements, the company sets up three different dedicated physical servers for each application. The company must make a high initial investment and perform ongoing maintenance and upgrades for one machine at a time. The company also cann"/>
          <p:cNvSpPr txBox="1"/>
          <p:nvPr>
            <p:ph type="body" idx="1"/>
          </p:nvPr>
        </p:nvSpPr>
        <p:spPr>
          <a:xfrm>
            <a:off x="320468" y="2356785"/>
            <a:ext cx="8718964" cy="4327171"/>
          </a:xfrm>
          <a:prstGeom prst="rect">
            <a:avLst/>
          </a:prstGeom>
        </p:spPr>
        <p:txBody>
          <a:bodyPr/>
          <a:lstStyle/>
          <a:p>
            <a:pPr algn="just" defTabSz="658368">
              <a:spcBef>
                <a:spcPts val="700"/>
              </a:spcBef>
              <a:defRPr sz="1500"/>
            </a:pPr>
            <a:r>
              <a:t>To meet these requirements, the company sets up three different dedicated physical servers for each application. The company must make a high initial investment and perform ongoing maintenance and upgrades for one machine at a time. The company also cannot optimize its computing capacity. It pays 100% of the servers’ maintenance costs but uses only a fraction of their storage and processing capacities.</a:t>
            </a:r>
          </a:p>
          <a:p>
            <a:pPr algn="just" defTabSz="658368">
              <a:spcBef>
                <a:spcPts val="700"/>
              </a:spcBef>
              <a:defRPr b="1" sz="1500"/>
            </a:pPr>
            <a:r>
              <a:t>Efficient hardware use</a:t>
            </a:r>
          </a:p>
          <a:p>
            <a:pPr algn="just" defTabSz="658368">
              <a:spcBef>
                <a:spcPts val="700"/>
              </a:spcBef>
              <a:defRPr sz="1500"/>
            </a:pPr>
            <a:r>
              <a:t>With virtualization, the company creates three digital servers, or virtual machines, on a single physical server. It specifies the operating system requirements for the virtual machines and can use them like the physical servers. However, the company now has less hardware and fewer related expenses. </a:t>
            </a:r>
          </a:p>
          <a:p>
            <a:pPr algn="just" defTabSz="658368">
              <a:spcBef>
                <a:spcPts val="700"/>
              </a:spcBef>
              <a:defRPr b="1" sz="1500"/>
            </a:pPr>
            <a:r>
              <a:t>Infrastructure as a service</a:t>
            </a:r>
          </a:p>
          <a:p>
            <a:pPr algn="just" defTabSz="658368">
              <a:spcBef>
                <a:spcPts val="700"/>
              </a:spcBef>
              <a:defRPr sz="1500"/>
            </a:pPr>
            <a:r>
              <a:t>The company can go one step further and use a cloud instance or virtual machine from a cloud computing provider such as AWS. AWS manages all the underlying hardware, and the company can request server resources with varying configurations. All the applications run on these virtual servers without the users noticing any difference. Server management also becomes easier for the company’s IT team.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What are the benefits of virtualization?"/>
          <p:cNvSpPr txBox="1"/>
          <p:nvPr>
            <p:ph type="title"/>
          </p:nvPr>
        </p:nvSpPr>
        <p:spPr>
          <a:xfrm>
            <a:off x="403666" y="266369"/>
            <a:ext cx="8392980" cy="1325564"/>
          </a:xfrm>
          <a:prstGeom prst="rect">
            <a:avLst/>
          </a:prstGeom>
        </p:spPr>
        <p:txBody>
          <a:bodyPr/>
          <a:lstStyle/>
          <a:p>
            <a:pPr/>
            <a:r>
              <a:t>What are the benefits of virtualization?</a:t>
            </a:r>
          </a:p>
        </p:txBody>
      </p:sp>
      <p:sp>
        <p:nvSpPr>
          <p:cNvPr id="215" name="Virtualization provides several benefits to any organization:…"/>
          <p:cNvSpPr txBox="1"/>
          <p:nvPr>
            <p:ph type="body" idx="1"/>
          </p:nvPr>
        </p:nvSpPr>
        <p:spPr>
          <a:xfrm>
            <a:off x="320468" y="1620186"/>
            <a:ext cx="8718964" cy="4811506"/>
          </a:xfrm>
          <a:prstGeom prst="rect">
            <a:avLst/>
          </a:prstGeom>
        </p:spPr>
        <p:txBody>
          <a:bodyPr/>
          <a:lstStyle/>
          <a:p>
            <a:pPr algn="just" defTabSz="640079">
              <a:spcBef>
                <a:spcPts val="700"/>
              </a:spcBef>
              <a:defRPr sz="1400"/>
            </a:pPr>
          </a:p>
          <a:p>
            <a:pPr algn="just" defTabSz="640079">
              <a:spcBef>
                <a:spcPts val="700"/>
              </a:spcBef>
              <a:defRPr sz="1400"/>
            </a:pPr>
            <a:r>
              <a:t>Virtualization provides several benefits to any organization:</a:t>
            </a:r>
          </a:p>
          <a:p>
            <a:pPr algn="just" defTabSz="640079">
              <a:spcBef>
                <a:spcPts val="700"/>
              </a:spcBef>
              <a:defRPr sz="1400"/>
            </a:pPr>
          </a:p>
          <a:p>
            <a:pPr algn="just" defTabSz="640079">
              <a:spcBef>
                <a:spcPts val="700"/>
              </a:spcBef>
              <a:defRPr b="1" sz="1400"/>
            </a:pPr>
            <a:r>
              <a:t>Efficient resource use</a:t>
            </a:r>
          </a:p>
          <a:p>
            <a:pPr algn="just" defTabSz="640079">
              <a:spcBef>
                <a:spcPts val="700"/>
              </a:spcBef>
              <a:defRPr sz="1400"/>
            </a:pPr>
            <a:r>
              <a:t>Virtualization improves hardware resources used in your data center. For example, instead of running one server on one computer system, you can create a virtual server pool on the same computer system by using and returning servers to the pool as required. Having fewer underlying physical servers frees up space in your data center and saves money on electricity, generators, and cooling appliances. </a:t>
            </a:r>
          </a:p>
          <a:p>
            <a:pPr algn="just" defTabSz="640079">
              <a:spcBef>
                <a:spcPts val="700"/>
              </a:spcBef>
              <a:defRPr b="1" sz="1400"/>
            </a:pPr>
            <a:r>
              <a:t>Automated IT management</a:t>
            </a:r>
          </a:p>
          <a:p>
            <a:pPr algn="just" defTabSz="640079">
              <a:spcBef>
                <a:spcPts val="700"/>
              </a:spcBef>
              <a:defRPr sz="1400"/>
            </a:pPr>
            <a:r>
              <a:t>Now that physical computers are virtual, you can manage them by using software tools. Administrators create deployment and configuration programs to define virtual machine templates. You can duplicate your infrastructure repeatedly and consistently and avoid error-prone manual configurations.</a:t>
            </a:r>
          </a:p>
          <a:p>
            <a:pPr algn="just" defTabSz="640079">
              <a:spcBef>
                <a:spcPts val="700"/>
              </a:spcBef>
              <a:defRPr b="1" sz="1400"/>
            </a:pPr>
            <a:r>
              <a:t>Faster disaster recovery</a:t>
            </a:r>
          </a:p>
          <a:p>
            <a:pPr algn="just" defTabSz="640079">
              <a:spcBef>
                <a:spcPts val="700"/>
              </a:spcBef>
              <a:defRPr sz="1400"/>
            </a:pPr>
            <a:r>
              <a:t>When events such as natural disasters or cyberattacks negatively affect business operations, regaining access to IT infrastructure and replacing or fixing a physical server can take hours or even days. By contrast, the process takes minutes with virtualized environments. This prompt response significantly improves resiliency and facilitates business continuity so that operations can continue as scheduled.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How does virtualization work?"/>
          <p:cNvSpPr txBox="1"/>
          <p:nvPr>
            <p:ph type="title"/>
          </p:nvPr>
        </p:nvSpPr>
        <p:spPr>
          <a:xfrm>
            <a:off x="327466" y="-331"/>
            <a:ext cx="8392980" cy="1325564"/>
          </a:xfrm>
          <a:prstGeom prst="rect">
            <a:avLst/>
          </a:prstGeom>
        </p:spPr>
        <p:txBody>
          <a:bodyPr/>
          <a:lstStyle/>
          <a:p>
            <a:pPr/>
            <a:r>
              <a:t>How does virtualization work?</a:t>
            </a:r>
          </a:p>
        </p:txBody>
      </p:sp>
      <p:sp>
        <p:nvSpPr>
          <p:cNvPr id="218" name="Virtualization uses specialized software, called a hypervisor, to create several cloud instances or virtual machines on one physical computer.…"/>
          <p:cNvSpPr txBox="1"/>
          <p:nvPr>
            <p:ph type="body" idx="1"/>
          </p:nvPr>
        </p:nvSpPr>
        <p:spPr>
          <a:xfrm>
            <a:off x="320468" y="1467786"/>
            <a:ext cx="8718964" cy="5228324"/>
          </a:xfrm>
          <a:prstGeom prst="rect">
            <a:avLst/>
          </a:prstGeom>
        </p:spPr>
        <p:txBody>
          <a:bodyPr/>
          <a:lstStyle/>
          <a:p>
            <a:pPr algn="just" defTabSz="585215">
              <a:spcBef>
                <a:spcPts val="600"/>
              </a:spcBef>
              <a:defRPr sz="1300"/>
            </a:pPr>
          </a:p>
          <a:p>
            <a:pPr algn="just" defTabSz="585215">
              <a:spcBef>
                <a:spcPts val="600"/>
              </a:spcBef>
              <a:defRPr sz="1300"/>
            </a:pPr>
            <a:r>
              <a:t>Virtualization uses specialized software, called a hypervisor, to create several cloud instances or virtual machines on one physical computer.</a:t>
            </a:r>
          </a:p>
          <a:p>
            <a:pPr algn="just" defTabSz="585215">
              <a:spcBef>
                <a:spcPts val="600"/>
              </a:spcBef>
              <a:defRPr b="1" sz="1300"/>
            </a:pPr>
            <a:r>
              <a:t>Cloud instances or virtual machines</a:t>
            </a:r>
          </a:p>
          <a:p>
            <a:pPr algn="just" defTabSz="585215">
              <a:spcBef>
                <a:spcPts val="600"/>
              </a:spcBef>
              <a:defRPr sz="1300"/>
            </a:pPr>
            <a:r>
              <a:t>After you install virtualization software on your computer, you can create one or more virtual machines. You can access the virtual machines in the same way that you access other applications on your computer. Your computer is called the host, and the virtual machine is called the guest. Several guests can run on the host. Each guest has its own operating system, which can be the same or different from the host operating system. </a:t>
            </a:r>
          </a:p>
          <a:p>
            <a:pPr algn="just" defTabSz="585215">
              <a:spcBef>
                <a:spcPts val="600"/>
              </a:spcBef>
              <a:defRPr sz="1300"/>
            </a:pPr>
            <a:r>
              <a:t>From the user’s perspective, the virtual machine operates like a typical server. It has settings, configurations, and installed applications. Computing resources, such as central processing units (CPUs), Random Access Memory (RAM), and storage appear the same as on a physical server. You can also configure and update the guest operating systems and their applications as necessary without affecting the host operating system.</a:t>
            </a:r>
          </a:p>
          <a:p>
            <a:pPr algn="just" defTabSz="585215">
              <a:spcBef>
                <a:spcPts val="600"/>
              </a:spcBef>
              <a:defRPr b="1" sz="1300"/>
            </a:pPr>
            <a:r>
              <a:t>Hypervisors</a:t>
            </a:r>
          </a:p>
          <a:p>
            <a:pPr algn="just" defTabSz="585215">
              <a:spcBef>
                <a:spcPts val="600"/>
              </a:spcBef>
              <a:defRPr sz="1300"/>
            </a:pPr>
            <a:r>
              <a:t>The hypervisor is the virtualization software that you install on your physical machine. It is a software layer that acts as an intermediary between the virtual machines and the underlying hardware or host operating system. The hypervisor coordinates access to the physical environment so that several virtual machines have access to their own share of physical resources. </a:t>
            </a:r>
          </a:p>
          <a:p>
            <a:pPr algn="just" defTabSz="585215">
              <a:spcBef>
                <a:spcPts val="600"/>
              </a:spcBef>
              <a:defRPr sz="1300"/>
            </a:pPr>
            <a:r>
              <a:t>For example, if the virtual machine requires computing resources, such as computer processing power, the request first goes to the hypervisor. The hypervisor then passes the request to the underlying hardware, which performs the task.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How is virtualization different from cloud computing?"/>
          <p:cNvSpPr txBox="1"/>
          <p:nvPr>
            <p:ph type="title"/>
          </p:nvPr>
        </p:nvSpPr>
        <p:spPr>
          <a:xfrm>
            <a:off x="403666" y="787069"/>
            <a:ext cx="7737938" cy="1325564"/>
          </a:xfrm>
          <a:prstGeom prst="rect">
            <a:avLst/>
          </a:prstGeom>
        </p:spPr>
        <p:txBody>
          <a:bodyPr/>
          <a:lstStyle/>
          <a:p>
            <a:pPr/>
            <a:r>
              <a:t>How is virtualization different from cloud computing?</a:t>
            </a:r>
          </a:p>
        </p:txBody>
      </p:sp>
      <p:sp>
        <p:nvSpPr>
          <p:cNvPr id="221" name="Cloud computing is the on-demand delivery of computing resources over the internet with pay-as-you-go pricing. Instead of buying, owning, and maintaining a physical data center, you can access technology services, such as computing power, storage, and da"/>
          <p:cNvSpPr txBox="1"/>
          <p:nvPr>
            <p:ph type="body" idx="1"/>
          </p:nvPr>
        </p:nvSpPr>
        <p:spPr>
          <a:xfrm>
            <a:off x="403666" y="2521885"/>
            <a:ext cx="7737938" cy="3549048"/>
          </a:xfrm>
          <a:prstGeom prst="rect">
            <a:avLst/>
          </a:prstGeom>
        </p:spPr>
        <p:txBody>
          <a:bodyPr/>
          <a:lstStyle/>
          <a:p>
            <a:pPr algn="just" defTabSz="457200">
              <a:lnSpc>
                <a:spcPct val="100000"/>
              </a:lnSpc>
              <a:spcBef>
                <a:spcPts val="1500"/>
              </a:spcBef>
              <a:defRPr sz="1700">
                <a:latin typeface="+mn-lt"/>
                <a:ea typeface="+mn-ea"/>
                <a:cs typeface="+mn-cs"/>
                <a:sym typeface="Helvetica"/>
              </a:defRPr>
            </a:pPr>
            <a:r>
              <a:t>Cloud computing is the on-demand delivery of computing resources over the internet with pay-as-you-go pricing. Instead of buying, owning, and maintaining a physical data center, you can access technology services, such as computing power, storage, and databases, as you need them from a cloud provider.</a:t>
            </a:r>
          </a:p>
          <a:p>
            <a:pPr algn="just" defTabSz="457200">
              <a:lnSpc>
                <a:spcPct val="100000"/>
              </a:lnSpc>
              <a:spcBef>
                <a:spcPts val="1500"/>
              </a:spcBef>
              <a:defRPr sz="1700">
                <a:latin typeface="+mn-lt"/>
                <a:ea typeface="+mn-ea"/>
                <a:cs typeface="+mn-cs"/>
                <a:sym typeface="Helvetica"/>
              </a:defRPr>
            </a:pPr>
            <a:r>
              <a:t>Virtualization technology makes cloud computing possible. Cloud providers set up and maintain their own data centers. They create different virtual environments that use the underlying hardware resources. You can then program your system to access these cloud resources by using APIs. Your infrastructure needs can be met as a fully managed service.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Virtualization in Cloud Computing"/>
          <p:cNvSpPr txBox="1"/>
          <p:nvPr>
            <p:ph type="title"/>
          </p:nvPr>
        </p:nvSpPr>
        <p:spPr>
          <a:xfrm>
            <a:off x="403666" y="787069"/>
            <a:ext cx="7737938" cy="1325564"/>
          </a:xfrm>
          <a:prstGeom prst="rect">
            <a:avLst/>
          </a:prstGeom>
        </p:spPr>
        <p:txBody>
          <a:bodyPr/>
          <a:lstStyle/>
          <a:p>
            <a:pPr/>
            <a:r>
              <a:t>Virtualization in Cloud Computing</a:t>
            </a:r>
          </a:p>
        </p:txBody>
      </p:sp>
      <p:sp>
        <p:nvSpPr>
          <p:cNvPr id="224" name="Virtualization is the &quot;creation of a virtual (rather than actual) version of something, such as a server, a desktop, a storage device, an operating system or network resources&quot;.…"/>
          <p:cNvSpPr txBox="1"/>
          <p:nvPr>
            <p:ph type="body" idx="1"/>
          </p:nvPr>
        </p:nvSpPr>
        <p:spPr>
          <a:xfrm>
            <a:off x="403666" y="2521885"/>
            <a:ext cx="8552568" cy="3549048"/>
          </a:xfrm>
          <a:prstGeom prst="rect">
            <a:avLst/>
          </a:prstGeom>
        </p:spPr>
        <p:txBody>
          <a:bodyPr/>
          <a:lstStyle/>
          <a:p>
            <a:pPr algn="just" defTabSz="694944">
              <a:spcBef>
                <a:spcPts val="700"/>
              </a:spcBef>
              <a:defRPr sz="1500"/>
            </a:pPr>
            <a:r>
              <a:t>Virtualization is the "creation of a virtual (rather than actual) version of something, such as a server, a desktop, a storage device, an operating system or network resources".</a:t>
            </a:r>
          </a:p>
          <a:p>
            <a:pPr algn="just" defTabSz="694944">
              <a:spcBef>
                <a:spcPts val="700"/>
              </a:spcBef>
              <a:defRPr sz="1500"/>
            </a:pPr>
            <a:r>
              <a:t>In other words, Virtualization is a technique, which allows to share a single physical instance of a resource or an application among multiple customers and organizations. It does by assigning a logical name to a physical storage and providing a pointer to that physical resource when demanded.</a:t>
            </a:r>
          </a:p>
          <a:p>
            <a:pPr algn="just" defTabSz="694944">
              <a:spcBef>
                <a:spcPts val="700"/>
              </a:spcBef>
              <a:defRPr b="1" sz="1500"/>
            </a:pPr>
            <a:r>
              <a:t>What is the concept behind the Virtualization?</a:t>
            </a:r>
          </a:p>
          <a:p>
            <a:pPr algn="just" defTabSz="694944">
              <a:spcBef>
                <a:spcPts val="700"/>
              </a:spcBef>
              <a:defRPr sz="1500"/>
            </a:pPr>
            <a:r>
              <a:t>Creation of a virtual machine over existing operating system and hardware is known as Hardware Virtualization. A Virtual machine provides an environment that is logically separated from the underlying hardware.</a:t>
            </a:r>
          </a:p>
          <a:p>
            <a:pPr algn="just" defTabSz="694944">
              <a:spcBef>
                <a:spcPts val="700"/>
              </a:spcBef>
              <a:defRPr sz="1500"/>
            </a:pPr>
            <a:r>
              <a:t>The machine on which the virtual machine is going to create is known as Host Machine and that virtual machine is referred as a Guest Machine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LPU templte1">
  <a:themeElements>
    <a:clrScheme name="LPU templte1">
      <a:dk1>
        <a:srgbClr val="000000"/>
      </a:dk1>
      <a:lt1>
        <a:srgbClr val="F3F0E9"/>
      </a:lt1>
      <a:dk2>
        <a:srgbClr val="A7A7A7"/>
      </a:dk2>
      <a:lt2>
        <a:srgbClr val="535353"/>
      </a:lt2>
      <a:accent1>
        <a:srgbClr val="D45E5E"/>
      </a:accent1>
      <a:accent2>
        <a:srgbClr val="D49D8C"/>
      </a:accent2>
      <a:accent3>
        <a:srgbClr val="BF873A"/>
      </a:accent3>
      <a:accent4>
        <a:srgbClr val="C05050"/>
      </a:accent4>
      <a:accent5>
        <a:srgbClr val="A89F68"/>
      </a:accent5>
      <a:accent6>
        <a:srgbClr val="8F6B8A"/>
      </a:accent6>
      <a:hlink>
        <a:srgbClr val="0000FF"/>
      </a:hlink>
      <a:folHlink>
        <a:srgbClr val="FF00FF"/>
      </a:folHlink>
    </a:clrScheme>
    <a:fontScheme name="LPU templte1">
      <a:majorFont>
        <a:latin typeface="Avenir Next LT Pro"/>
        <a:ea typeface="Avenir Next LT Pro"/>
        <a:cs typeface="Avenir Next LT Pro"/>
      </a:majorFont>
      <a:minorFont>
        <a:latin typeface="Helvetica"/>
        <a:ea typeface="Helvetica"/>
        <a:cs typeface="Helvetica"/>
      </a:minorFont>
    </a:fontScheme>
    <a:fmtScheme name="LPU templ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3F0E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PU templte1">
  <a:themeElements>
    <a:clrScheme name="LPU templte1">
      <a:dk1>
        <a:srgbClr val="000000"/>
      </a:dk1>
      <a:lt1>
        <a:srgbClr val="FFFFFF"/>
      </a:lt1>
      <a:dk2>
        <a:srgbClr val="A7A7A7"/>
      </a:dk2>
      <a:lt2>
        <a:srgbClr val="535353"/>
      </a:lt2>
      <a:accent1>
        <a:srgbClr val="D45E5E"/>
      </a:accent1>
      <a:accent2>
        <a:srgbClr val="D49D8C"/>
      </a:accent2>
      <a:accent3>
        <a:srgbClr val="BF873A"/>
      </a:accent3>
      <a:accent4>
        <a:srgbClr val="C05050"/>
      </a:accent4>
      <a:accent5>
        <a:srgbClr val="A89F68"/>
      </a:accent5>
      <a:accent6>
        <a:srgbClr val="8F6B8A"/>
      </a:accent6>
      <a:hlink>
        <a:srgbClr val="0000FF"/>
      </a:hlink>
      <a:folHlink>
        <a:srgbClr val="FF00FF"/>
      </a:folHlink>
    </a:clrScheme>
    <a:fontScheme name="LPU templte1">
      <a:majorFont>
        <a:latin typeface="Avenir Next LT Pro"/>
        <a:ea typeface="Avenir Next LT Pro"/>
        <a:cs typeface="Avenir Next LT Pro"/>
      </a:majorFont>
      <a:minorFont>
        <a:latin typeface="Helvetica"/>
        <a:ea typeface="Helvetica"/>
        <a:cs typeface="Helvetica"/>
      </a:minorFont>
    </a:fontScheme>
    <a:fmtScheme name="LPU templ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3F0E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